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4" r:id="rId2"/>
    <p:sldId id="295" r:id="rId3"/>
    <p:sldId id="296" r:id="rId4"/>
    <p:sldId id="297" r:id="rId5"/>
    <p:sldId id="298" r:id="rId6"/>
    <p:sldId id="300" r:id="rId7"/>
    <p:sldId id="293" r:id="rId8"/>
    <p:sldId id="260" r:id="rId9"/>
    <p:sldId id="261" r:id="rId10"/>
    <p:sldId id="262" r:id="rId11"/>
    <p:sldId id="302" r:id="rId12"/>
    <p:sldId id="303" r:id="rId13"/>
    <p:sldId id="304" r:id="rId14"/>
    <p:sldId id="305" r:id="rId15"/>
    <p:sldId id="306" r:id="rId16"/>
    <p:sldId id="307" r:id="rId17"/>
    <p:sldId id="308" r:id="rId18"/>
    <p:sldId id="309" r:id="rId19"/>
    <p:sldId id="310" r:id="rId20"/>
    <p:sldId id="311" r:id="rId21"/>
    <p:sldId id="312" r:id="rId22"/>
    <p:sldId id="301" r:id="rId23"/>
    <p:sldId id="263" r:id="rId24"/>
    <p:sldId id="313"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DD0C9-50E6-41CD-BC54-E87D8311B17B}" v="49" dt="2025-06-06T20:14:43.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7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Tassone" userId="c7792e47e45c39aa" providerId="LiveId" clId="{B4C6DF58-D521-4E36-9E42-6893922C9BD2}"/>
    <pc:docChg chg="delSld delMainMaster">
      <pc:chgData name="Francesco Tassone" userId="c7792e47e45c39aa" providerId="LiveId" clId="{B4C6DF58-D521-4E36-9E42-6893922C9BD2}" dt="2025-06-06T20:20:05.484" v="0" actId="2696"/>
      <pc:docMkLst>
        <pc:docMk/>
      </pc:docMkLst>
      <pc:sldChg chg="del">
        <pc:chgData name="Francesco Tassone" userId="c7792e47e45c39aa" providerId="LiveId" clId="{B4C6DF58-D521-4E36-9E42-6893922C9BD2}" dt="2025-06-06T20:20:05.484" v="0" actId="2696"/>
        <pc:sldMkLst>
          <pc:docMk/>
          <pc:sldMk cId="827753650" sldId="266"/>
        </pc:sldMkLst>
      </pc:sldChg>
      <pc:sldChg chg="del">
        <pc:chgData name="Francesco Tassone" userId="c7792e47e45c39aa" providerId="LiveId" clId="{B4C6DF58-D521-4E36-9E42-6893922C9BD2}" dt="2025-06-06T20:20:05.484" v="0" actId="2696"/>
        <pc:sldMkLst>
          <pc:docMk/>
          <pc:sldMk cId="2015976710" sldId="268"/>
        </pc:sldMkLst>
      </pc:sldChg>
      <pc:sldChg chg="del">
        <pc:chgData name="Francesco Tassone" userId="c7792e47e45c39aa" providerId="LiveId" clId="{B4C6DF58-D521-4E36-9E42-6893922C9BD2}" dt="2025-06-06T20:20:05.484" v="0" actId="2696"/>
        <pc:sldMkLst>
          <pc:docMk/>
          <pc:sldMk cId="2414948782" sldId="269"/>
        </pc:sldMkLst>
      </pc:sldChg>
      <pc:sldChg chg="del">
        <pc:chgData name="Francesco Tassone" userId="c7792e47e45c39aa" providerId="LiveId" clId="{B4C6DF58-D521-4E36-9E42-6893922C9BD2}" dt="2025-06-06T20:20:05.484" v="0" actId="2696"/>
        <pc:sldMkLst>
          <pc:docMk/>
          <pc:sldMk cId="1143227956" sldId="270"/>
        </pc:sldMkLst>
      </pc:sldChg>
      <pc:sldChg chg="del">
        <pc:chgData name="Francesco Tassone" userId="c7792e47e45c39aa" providerId="LiveId" clId="{B4C6DF58-D521-4E36-9E42-6893922C9BD2}" dt="2025-06-06T20:20:05.484" v="0" actId="2696"/>
        <pc:sldMkLst>
          <pc:docMk/>
          <pc:sldMk cId="772210474" sldId="271"/>
        </pc:sldMkLst>
      </pc:sldChg>
      <pc:sldChg chg="del">
        <pc:chgData name="Francesco Tassone" userId="c7792e47e45c39aa" providerId="LiveId" clId="{B4C6DF58-D521-4E36-9E42-6893922C9BD2}" dt="2025-06-06T20:20:05.484" v="0" actId="2696"/>
        <pc:sldMkLst>
          <pc:docMk/>
          <pc:sldMk cId="2170459406" sldId="272"/>
        </pc:sldMkLst>
      </pc:sldChg>
      <pc:sldChg chg="del">
        <pc:chgData name="Francesco Tassone" userId="c7792e47e45c39aa" providerId="LiveId" clId="{B4C6DF58-D521-4E36-9E42-6893922C9BD2}" dt="2025-06-06T20:20:05.484" v="0" actId="2696"/>
        <pc:sldMkLst>
          <pc:docMk/>
          <pc:sldMk cId="2105378965" sldId="273"/>
        </pc:sldMkLst>
      </pc:sldChg>
      <pc:sldChg chg="del">
        <pc:chgData name="Francesco Tassone" userId="c7792e47e45c39aa" providerId="LiveId" clId="{B4C6DF58-D521-4E36-9E42-6893922C9BD2}" dt="2025-06-06T20:20:05.484" v="0" actId="2696"/>
        <pc:sldMkLst>
          <pc:docMk/>
          <pc:sldMk cId="1820494680" sldId="274"/>
        </pc:sldMkLst>
      </pc:sldChg>
      <pc:sldChg chg="del">
        <pc:chgData name="Francesco Tassone" userId="c7792e47e45c39aa" providerId="LiveId" clId="{B4C6DF58-D521-4E36-9E42-6893922C9BD2}" dt="2025-06-06T20:20:05.484" v="0" actId="2696"/>
        <pc:sldMkLst>
          <pc:docMk/>
          <pc:sldMk cId="358905831" sldId="275"/>
        </pc:sldMkLst>
      </pc:sldChg>
      <pc:sldChg chg="del">
        <pc:chgData name="Francesco Tassone" userId="c7792e47e45c39aa" providerId="LiveId" clId="{B4C6DF58-D521-4E36-9E42-6893922C9BD2}" dt="2025-06-06T20:20:05.484" v="0" actId="2696"/>
        <pc:sldMkLst>
          <pc:docMk/>
          <pc:sldMk cId="3093433635" sldId="276"/>
        </pc:sldMkLst>
      </pc:sldChg>
      <pc:sldChg chg="del">
        <pc:chgData name="Francesco Tassone" userId="c7792e47e45c39aa" providerId="LiveId" clId="{B4C6DF58-D521-4E36-9E42-6893922C9BD2}" dt="2025-06-06T20:20:05.484" v="0" actId="2696"/>
        <pc:sldMkLst>
          <pc:docMk/>
          <pc:sldMk cId="1502727668" sldId="277"/>
        </pc:sldMkLst>
      </pc:sldChg>
      <pc:sldChg chg="del">
        <pc:chgData name="Francesco Tassone" userId="c7792e47e45c39aa" providerId="LiveId" clId="{B4C6DF58-D521-4E36-9E42-6893922C9BD2}" dt="2025-06-06T20:20:05.484" v="0" actId="2696"/>
        <pc:sldMkLst>
          <pc:docMk/>
          <pc:sldMk cId="3906307842" sldId="278"/>
        </pc:sldMkLst>
      </pc:sldChg>
      <pc:sldChg chg="del">
        <pc:chgData name="Francesco Tassone" userId="c7792e47e45c39aa" providerId="LiveId" clId="{B4C6DF58-D521-4E36-9E42-6893922C9BD2}" dt="2025-06-06T20:20:05.484" v="0" actId="2696"/>
        <pc:sldMkLst>
          <pc:docMk/>
          <pc:sldMk cId="70894418" sldId="279"/>
        </pc:sldMkLst>
      </pc:sldChg>
      <pc:sldChg chg="del">
        <pc:chgData name="Francesco Tassone" userId="c7792e47e45c39aa" providerId="LiveId" clId="{B4C6DF58-D521-4E36-9E42-6893922C9BD2}" dt="2025-06-06T20:20:05.484" v="0" actId="2696"/>
        <pc:sldMkLst>
          <pc:docMk/>
          <pc:sldMk cId="2705778370" sldId="280"/>
        </pc:sldMkLst>
      </pc:sldChg>
      <pc:sldChg chg="del">
        <pc:chgData name="Francesco Tassone" userId="c7792e47e45c39aa" providerId="LiveId" clId="{B4C6DF58-D521-4E36-9E42-6893922C9BD2}" dt="2025-06-06T20:20:05.484" v="0" actId="2696"/>
        <pc:sldMkLst>
          <pc:docMk/>
          <pc:sldMk cId="18575452" sldId="283"/>
        </pc:sldMkLst>
      </pc:sldChg>
      <pc:sldChg chg="del">
        <pc:chgData name="Francesco Tassone" userId="c7792e47e45c39aa" providerId="LiveId" clId="{B4C6DF58-D521-4E36-9E42-6893922C9BD2}" dt="2025-06-06T20:20:05.484" v="0" actId="2696"/>
        <pc:sldMkLst>
          <pc:docMk/>
          <pc:sldMk cId="1504992344" sldId="284"/>
        </pc:sldMkLst>
      </pc:sldChg>
      <pc:sldChg chg="del">
        <pc:chgData name="Francesco Tassone" userId="c7792e47e45c39aa" providerId="LiveId" clId="{B4C6DF58-D521-4E36-9E42-6893922C9BD2}" dt="2025-06-06T20:20:05.484" v="0" actId="2696"/>
        <pc:sldMkLst>
          <pc:docMk/>
          <pc:sldMk cId="1659632243" sldId="285"/>
        </pc:sldMkLst>
      </pc:sldChg>
      <pc:sldChg chg="del">
        <pc:chgData name="Francesco Tassone" userId="c7792e47e45c39aa" providerId="LiveId" clId="{B4C6DF58-D521-4E36-9E42-6893922C9BD2}" dt="2025-06-06T20:20:05.484" v="0" actId="2696"/>
        <pc:sldMkLst>
          <pc:docMk/>
          <pc:sldMk cId="2035139854" sldId="286"/>
        </pc:sldMkLst>
      </pc:sldChg>
      <pc:sldChg chg="del">
        <pc:chgData name="Francesco Tassone" userId="c7792e47e45c39aa" providerId="LiveId" clId="{B4C6DF58-D521-4E36-9E42-6893922C9BD2}" dt="2025-06-06T20:20:05.484" v="0" actId="2696"/>
        <pc:sldMkLst>
          <pc:docMk/>
          <pc:sldMk cId="3069576735" sldId="287"/>
        </pc:sldMkLst>
      </pc:sldChg>
      <pc:sldChg chg="del">
        <pc:chgData name="Francesco Tassone" userId="c7792e47e45c39aa" providerId="LiveId" clId="{B4C6DF58-D521-4E36-9E42-6893922C9BD2}" dt="2025-06-06T20:20:05.484" v="0" actId="2696"/>
        <pc:sldMkLst>
          <pc:docMk/>
          <pc:sldMk cId="2311142062" sldId="288"/>
        </pc:sldMkLst>
      </pc:sldChg>
      <pc:sldChg chg="del">
        <pc:chgData name="Francesco Tassone" userId="c7792e47e45c39aa" providerId="LiveId" clId="{B4C6DF58-D521-4E36-9E42-6893922C9BD2}" dt="2025-06-06T20:20:05.484" v="0" actId="2696"/>
        <pc:sldMkLst>
          <pc:docMk/>
          <pc:sldMk cId="2468433068" sldId="289"/>
        </pc:sldMkLst>
      </pc:sldChg>
      <pc:sldChg chg="del">
        <pc:chgData name="Francesco Tassone" userId="c7792e47e45c39aa" providerId="LiveId" clId="{B4C6DF58-D521-4E36-9E42-6893922C9BD2}" dt="2025-06-06T20:20:05.484" v="0" actId="2696"/>
        <pc:sldMkLst>
          <pc:docMk/>
          <pc:sldMk cId="333138672" sldId="290"/>
        </pc:sldMkLst>
      </pc:sldChg>
      <pc:sldChg chg="del">
        <pc:chgData name="Francesco Tassone" userId="c7792e47e45c39aa" providerId="LiveId" clId="{B4C6DF58-D521-4E36-9E42-6893922C9BD2}" dt="2025-06-06T20:20:05.484" v="0" actId="2696"/>
        <pc:sldMkLst>
          <pc:docMk/>
          <pc:sldMk cId="418780895" sldId="291"/>
        </pc:sldMkLst>
      </pc:sldChg>
      <pc:sldMasterChg chg="del delSldLayout">
        <pc:chgData name="Francesco Tassone" userId="c7792e47e45c39aa" providerId="LiveId" clId="{B4C6DF58-D521-4E36-9E42-6893922C9BD2}" dt="2025-06-06T20:20:05.484" v="0" actId="2696"/>
        <pc:sldMasterMkLst>
          <pc:docMk/>
          <pc:sldMasterMk cId="1348796399" sldId="2147483660"/>
        </pc:sldMasterMkLst>
        <pc:sldLayoutChg chg="del">
          <pc:chgData name="Francesco Tassone" userId="c7792e47e45c39aa" providerId="LiveId" clId="{B4C6DF58-D521-4E36-9E42-6893922C9BD2}" dt="2025-06-06T20:20:05.484" v="0" actId="2696"/>
          <pc:sldLayoutMkLst>
            <pc:docMk/>
            <pc:sldMasterMk cId="1348796399" sldId="2147483660"/>
            <pc:sldLayoutMk cId="3736750975" sldId="2147483661"/>
          </pc:sldLayoutMkLst>
        </pc:sldLayoutChg>
      </pc:sldMasterChg>
    </pc:docChg>
  </pc:docChgLst>
  <pc:docChgLst>
    <pc:chgData name="Francesco Tassone" userId="c7792e47e45c39aa" providerId="LiveId" clId="{CEBDD0C9-50E6-41CD-BC54-E87D8311B17B}"/>
    <pc:docChg chg="undo custSel addSld modSld sldOrd">
      <pc:chgData name="Francesco Tassone" userId="c7792e47e45c39aa" providerId="LiveId" clId="{CEBDD0C9-50E6-41CD-BC54-E87D8311B17B}" dt="2025-06-06T20:18:58.531" v="406"/>
      <pc:docMkLst>
        <pc:docMk/>
      </pc:docMkLst>
      <pc:sldChg chg="ord">
        <pc:chgData name="Francesco Tassone" userId="c7792e47e45c39aa" providerId="LiveId" clId="{CEBDD0C9-50E6-41CD-BC54-E87D8311B17B}" dt="2025-06-06T20:18:58.531" v="406"/>
        <pc:sldMkLst>
          <pc:docMk/>
          <pc:sldMk cId="2396090231" sldId="258"/>
        </pc:sldMkLst>
      </pc:sldChg>
      <pc:sldChg chg="ord">
        <pc:chgData name="Francesco Tassone" userId="c7792e47e45c39aa" providerId="LiveId" clId="{CEBDD0C9-50E6-41CD-BC54-E87D8311B17B}" dt="2025-06-06T20:18:58.531" v="406"/>
        <pc:sldMkLst>
          <pc:docMk/>
          <pc:sldMk cId="2677089708" sldId="260"/>
        </pc:sldMkLst>
      </pc:sldChg>
      <pc:sldChg chg="ord">
        <pc:chgData name="Francesco Tassone" userId="c7792e47e45c39aa" providerId="LiveId" clId="{CEBDD0C9-50E6-41CD-BC54-E87D8311B17B}" dt="2025-06-06T20:18:58.531" v="406"/>
        <pc:sldMkLst>
          <pc:docMk/>
          <pc:sldMk cId="3029866113" sldId="261"/>
        </pc:sldMkLst>
      </pc:sldChg>
      <pc:sldChg chg="ord">
        <pc:chgData name="Francesco Tassone" userId="c7792e47e45c39aa" providerId="LiveId" clId="{CEBDD0C9-50E6-41CD-BC54-E87D8311B17B}" dt="2025-06-06T20:18:58.531" v="406"/>
        <pc:sldMkLst>
          <pc:docMk/>
          <pc:sldMk cId="2420523377" sldId="262"/>
        </pc:sldMkLst>
      </pc:sldChg>
      <pc:sldChg chg="ord">
        <pc:chgData name="Francesco Tassone" userId="c7792e47e45c39aa" providerId="LiveId" clId="{CEBDD0C9-50E6-41CD-BC54-E87D8311B17B}" dt="2025-06-06T20:18:58.531" v="406"/>
        <pc:sldMkLst>
          <pc:docMk/>
          <pc:sldMk cId="259425696" sldId="264"/>
        </pc:sldMkLst>
      </pc:sldChg>
      <pc:sldChg chg="ord">
        <pc:chgData name="Francesco Tassone" userId="c7792e47e45c39aa" providerId="LiveId" clId="{CEBDD0C9-50E6-41CD-BC54-E87D8311B17B}" dt="2025-06-06T20:18:58.531" v="406"/>
        <pc:sldMkLst>
          <pc:docMk/>
          <pc:sldMk cId="830222162" sldId="293"/>
        </pc:sldMkLst>
      </pc:sldChg>
      <pc:sldChg chg="ord setBg">
        <pc:chgData name="Francesco Tassone" userId="c7792e47e45c39aa" providerId="LiveId" clId="{CEBDD0C9-50E6-41CD-BC54-E87D8311B17B}" dt="2025-06-06T20:16:00.668" v="386"/>
        <pc:sldMkLst>
          <pc:docMk/>
          <pc:sldMk cId="2018675425" sldId="301"/>
        </pc:sldMkLst>
      </pc:sldChg>
      <pc:sldChg chg="addSp delSp modSp new mod setBg">
        <pc:chgData name="Francesco Tassone" userId="c7792e47e45c39aa" providerId="LiveId" clId="{CEBDD0C9-50E6-41CD-BC54-E87D8311B17B}" dt="2025-06-06T14:08:16.032" v="219"/>
        <pc:sldMkLst>
          <pc:docMk/>
          <pc:sldMk cId="3109547464" sldId="302"/>
        </pc:sldMkLst>
        <pc:spChg chg="mod">
          <ac:chgData name="Francesco Tassone" userId="c7792e47e45c39aa" providerId="LiveId" clId="{CEBDD0C9-50E6-41CD-BC54-E87D8311B17B}" dt="2025-06-06T14:07:47.250" v="215" actId="207"/>
          <ac:spMkLst>
            <pc:docMk/>
            <pc:sldMk cId="3109547464" sldId="302"/>
            <ac:spMk id="2" creationId="{BB590EEE-B058-8FAC-71E2-2A0FB15CFBEF}"/>
          </ac:spMkLst>
        </pc:spChg>
        <pc:spChg chg="del mod">
          <ac:chgData name="Francesco Tassone" userId="c7792e47e45c39aa" providerId="LiveId" clId="{CEBDD0C9-50E6-41CD-BC54-E87D8311B17B}" dt="2025-06-06T14:05:55.757" v="202" actId="26606"/>
          <ac:spMkLst>
            <pc:docMk/>
            <pc:sldMk cId="3109547464" sldId="302"/>
            <ac:spMk id="3" creationId="{957B2EB5-E965-6B46-03AF-E29F9335992C}"/>
          </ac:spMkLst>
        </pc:spChg>
        <pc:spChg chg="add">
          <ac:chgData name="Francesco Tassone" userId="c7792e47e45c39aa" providerId="LiveId" clId="{CEBDD0C9-50E6-41CD-BC54-E87D8311B17B}" dt="2025-06-06T14:05:55.757" v="202" actId="26606"/>
          <ac:spMkLst>
            <pc:docMk/>
            <pc:sldMk cId="3109547464" sldId="302"/>
            <ac:spMk id="9" creationId="{2E442304-DDBD-4F7B-8017-36BCC863FB40}"/>
          </ac:spMkLst>
        </pc:spChg>
        <pc:spChg chg="add">
          <ac:chgData name="Francesco Tassone" userId="c7792e47e45c39aa" providerId="LiveId" clId="{CEBDD0C9-50E6-41CD-BC54-E87D8311B17B}" dt="2025-06-06T14:05:55.757" v="202" actId="26606"/>
          <ac:spMkLst>
            <pc:docMk/>
            <pc:sldMk cId="3109547464" sldId="302"/>
            <ac:spMk id="11" creationId="{5E107275-3853-46FD-A241-DE4355A42675}"/>
          </ac:spMkLst>
        </pc:spChg>
        <pc:graphicFrameChg chg="add modGraphic">
          <ac:chgData name="Francesco Tassone" userId="c7792e47e45c39aa" providerId="LiveId" clId="{CEBDD0C9-50E6-41CD-BC54-E87D8311B17B}" dt="2025-06-06T14:08:06.708" v="218" actId="207"/>
          <ac:graphicFrameMkLst>
            <pc:docMk/>
            <pc:sldMk cId="3109547464" sldId="302"/>
            <ac:graphicFrameMk id="5" creationId="{5E39C829-5859-2DD3-931A-E5B26F67DA38}"/>
          </ac:graphicFrameMkLst>
        </pc:graphicFrameChg>
      </pc:sldChg>
      <pc:sldChg chg="addSp delSp modSp new mod setBg">
        <pc:chgData name="Francesco Tassone" userId="c7792e47e45c39aa" providerId="LiveId" clId="{CEBDD0C9-50E6-41CD-BC54-E87D8311B17B}" dt="2025-06-06T14:09:12.279" v="229"/>
        <pc:sldMkLst>
          <pc:docMk/>
          <pc:sldMk cId="1077465670" sldId="303"/>
        </pc:sldMkLst>
        <pc:spChg chg="mod">
          <ac:chgData name="Francesco Tassone" userId="c7792e47e45c39aa" providerId="LiveId" clId="{CEBDD0C9-50E6-41CD-BC54-E87D8311B17B}" dt="2025-06-06T14:08:25.185" v="220" actId="207"/>
          <ac:spMkLst>
            <pc:docMk/>
            <pc:sldMk cId="1077465670" sldId="303"/>
            <ac:spMk id="2" creationId="{A25C334E-644A-17C1-0247-3CEE3D666F5F}"/>
          </ac:spMkLst>
        </pc:spChg>
        <pc:spChg chg="del mod">
          <ac:chgData name="Francesco Tassone" userId="c7792e47e45c39aa" providerId="LiveId" clId="{CEBDD0C9-50E6-41CD-BC54-E87D8311B17B}" dt="2025-06-06T14:06:18.035" v="203" actId="26606"/>
          <ac:spMkLst>
            <pc:docMk/>
            <pc:sldMk cId="1077465670" sldId="303"/>
            <ac:spMk id="3" creationId="{8C54C533-2BD4-A178-CBA4-F5F6D969CD3F}"/>
          </ac:spMkLst>
        </pc:spChg>
        <pc:spChg chg="add">
          <ac:chgData name="Francesco Tassone" userId="c7792e47e45c39aa" providerId="LiveId" clId="{CEBDD0C9-50E6-41CD-BC54-E87D8311B17B}" dt="2025-06-06T14:06:18.035" v="203" actId="26606"/>
          <ac:spMkLst>
            <pc:docMk/>
            <pc:sldMk cId="1077465670" sldId="303"/>
            <ac:spMk id="9" creationId="{2E442304-DDBD-4F7B-8017-36BCC863FB40}"/>
          </ac:spMkLst>
        </pc:spChg>
        <pc:spChg chg="add">
          <ac:chgData name="Francesco Tassone" userId="c7792e47e45c39aa" providerId="LiveId" clId="{CEBDD0C9-50E6-41CD-BC54-E87D8311B17B}" dt="2025-06-06T14:06:18.035" v="203" actId="26606"/>
          <ac:spMkLst>
            <pc:docMk/>
            <pc:sldMk cId="1077465670" sldId="303"/>
            <ac:spMk id="11" creationId="{5E107275-3853-46FD-A241-DE4355A42675}"/>
          </ac:spMkLst>
        </pc:spChg>
        <pc:graphicFrameChg chg="add modGraphic">
          <ac:chgData name="Francesco Tassone" userId="c7792e47e45c39aa" providerId="LiveId" clId="{CEBDD0C9-50E6-41CD-BC54-E87D8311B17B}" dt="2025-06-06T14:09:05.816" v="228" actId="207"/>
          <ac:graphicFrameMkLst>
            <pc:docMk/>
            <pc:sldMk cId="1077465670" sldId="303"/>
            <ac:graphicFrameMk id="5" creationId="{16A04CAA-6431-6FD4-6741-6CAC65E7464F}"/>
          </ac:graphicFrameMkLst>
        </pc:graphicFrameChg>
      </pc:sldChg>
      <pc:sldChg chg="addSp delSp modSp new mod setBg">
        <pc:chgData name="Francesco Tassone" userId="c7792e47e45c39aa" providerId="LiveId" clId="{CEBDD0C9-50E6-41CD-BC54-E87D8311B17B}" dt="2025-06-06T14:07:38.649" v="214"/>
        <pc:sldMkLst>
          <pc:docMk/>
          <pc:sldMk cId="3326674494" sldId="304"/>
        </pc:sldMkLst>
        <pc:spChg chg="mod">
          <ac:chgData name="Francesco Tassone" userId="c7792e47e45c39aa" providerId="LiveId" clId="{CEBDD0C9-50E6-41CD-BC54-E87D8311B17B}" dt="2025-06-06T14:07:22.886" v="211" actId="207"/>
          <ac:spMkLst>
            <pc:docMk/>
            <pc:sldMk cId="3326674494" sldId="304"/>
            <ac:spMk id="2" creationId="{F2A98033-8F64-C5E1-45A3-988BF140BD81}"/>
          </ac:spMkLst>
        </pc:spChg>
        <pc:spChg chg="del mod">
          <ac:chgData name="Francesco Tassone" userId="c7792e47e45c39aa" providerId="LiveId" clId="{CEBDD0C9-50E6-41CD-BC54-E87D8311B17B}" dt="2025-06-06T14:06:23.125" v="204" actId="26606"/>
          <ac:spMkLst>
            <pc:docMk/>
            <pc:sldMk cId="3326674494" sldId="304"/>
            <ac:spMk id="3" creationId="{2B6D4181-8B27-FDD2-A7BA-AD594CA0786D}"/>
          </ac:spMkLst>
        </pc:spChg>
        <pc:spChg chg="add">
          <ac:chgData name="Francesco Tassone" userId="c7792e47e45c39aa" providerId="LiveId" clId="{CEBDD0C9-50E6-41CD-BC54-E87D8311B17B}" dt="2025-06-06T14:06:23.125" v="204" actId="26606"/>
          <ac:spMkLst>
            <pc:docMk/>
            <pc:sldMk cId="3326674494" sldId="304"/>
            <ac:spMk id="9" creationId="{2E442304-DDBD-4F7B-8017-36BCC863FB40}"/>
          </ac:spMkLst>
        </pc:spChg>
        <pc:spChg chg="add">
          <ac:chgData name="Francesco Tassone" userId="c7792e47e45c39aa" providerId="LiveId" clId="{CEBDD0C9-50E6-41CD-BC54-E87D8311B17B}" dt="2025-06-06T14:06:23.125" v="204" actId="26606"/>
          <ac:spMkLst>
            <pc:docMk/>
            <pc:sldMk cId="3326674494" sldId="304"/>
            <ac:spMk id="11" creationId="{5E107275-3853-46FD-A241-DE4355A42675}"/>
          </ac:spMkLst>
        </pc:spChg>
        <pc:graphicFrameChg chg="add modGraphic">
          <ac:chgData name="Francesco Tassone" userId="c7792e47e45c39aa" providerId="LiveId" clId="{CEBDD0C9-50E6-41CD-BC54-E87D8311B17B}" dt="2025-06-06T14:07:32.468" v="213" actId="207"/>
          <ac:graphicFrameMkLst>
            <pc:docMk/>
            <pc:sldMk cId="3326674494" sldId="304"/>
            <ac:graphicFrameMk id="5" creationId="{2E0EF55B-227F-EA83-8E48-E4CFB082D7F3}"/>
          </ac:graphicFrameMkLst>
        </pc:graphicFrameChg>
      </pc:sldChg>
      <pc:sldChg chg="addSp delSp modSp new mod setBg">
        <pc:chgData name="Francesco Tassone" userId="c7792e47e45c39aa" providerId="LiveId" clId="{CEBDD0C9-50E6-41CD-BC54-E87D8311B17B}" dt="2025-06-06T14:09:27.576" v="231"/>
        <pc:sldMkLst>
          <pc:docMk/>
          <pc:sldMk cId="491726990" sldId="305"/>
        </pc:sldMkLst>
        <pc:spChg chg="mod">
          <ac:chgData name="Francesco Tassone" userId="c7792e47e45c39aa" providerId="LiveId" clId="{CEBDD0C9-50E6-41CD-BC54-E87D8311B17B}" dt="2025-06-06T14:09:23.028" v="230" actId="207"/>
          <ac:spMkLst>
            <pc:docMk/>
            <pc:sldMk cId="491726990" sldId="305"/>
            <ac:spMk id="2" creationId="{E4F6FFCC-F9CE-1054-E493-A9BAE0C1704C}"/>
          </ac:spMkLst>
        </pc:spChg>
        <pc:spChg chg="del mod">
          <ac:chgData name="Francesco Tassone" userId="c7792e47e45c39aa" providerId="LiveId" clId="{CEBDD0C9-50E6-41CD-BC54-E87D8311B17B}" dt="2025-06-06T14:06:28.986" v="205" actId="26606"/>
          <ac:spMkLst>
            <pc:docMk/>
            <pc:sldMk cId="491726990" sldId="305"/>
            <ac:spMk id="3" creationId="{0CDB0B32-1C6D-59CA-A23D-4140D02D2436}"/>
          </ac:spMkLst>
        </pc:spChg>
        <pc:spChg chg="add">
          <ac:chgData name="Francesco Tassone" userId="c7792e47e45c39aa" providerId="LiveId" clId="{CEBDD0C9-50E6-41CD-BC54-E87D8311B17B}" dt="2025-06-06T14:06:28.986" v="205" actId="26606"/>
          <ac:spMkLst>
            <pc:docMk/>
            <pc:sldMk cId="491726990" sldId="305"/>
            <ac:spMk id="9" creationId="{7517A47C-B2E5-4B79-8061-D74B1311AF6E}"/>
          </ac:spMkLst>
        </pc:spChg>
        <pc:spChg chg="add">
          <ac:chgData name="Francesco Tassone" userId="c7792e47e45c39aa" providerId="LiveId" clId="{CEBDD0C9-50E6-41CD-BC54-E87D8311B17B}" dt="2025-06-06T14:06:28.986" v="205" actId="26606"/>
          <ac:spMkLst>
            <pc:docMk/>
            <pc:sldMk cId="491726990" sldId="305"/>
            <ac:spMk id="11" creationId="{C505E780-2083-4CB5-A42A-5E0E2908ECC3}"/>
          </ac:spMkLst>
        </pc:spChg>
        <pc:spChg chg="add">
          <ac:chgData name="Francesco Tassone" userId="c7792e47e45c39aa" providerId="LiveId" clId="{CEBDD0C9-50E6-41CD-BC54-E87D8311B17B}" dt="2025-06-06T14:06:28.986" v="205" actId="26606"/>
          <ac:spMkLst>
            <pc:docMk/>
            <pc:sldMk cId="491726990" sldId="305"/>
            <ac:spMk id="13" creationId="{D2C0AE1C-0118-41AE-8A10-7CDCBF10E96F}"/>
          </ac:spMkLst>
        </pc:spChg>
        <pc:spChg chg="add">
          <ac:chgData name="Francesco Tassone" userId="c7792e47e45c39aa" providerId="LiveId" clId="{CEBDD0C9-50E6-41CD-BC54-E87D8311B17B}" dt="2025-06-06T14:06:28.986" v="205" actId="26606"/>
          <ac:spMkLst>
            <pc:docMk/>
            <pc:sldMk cId="491726990" sldId="305"/>
            <ac:spMk id="15" creationId="{463EEC44-1BA3-44ED-81FC-A644B04B2A44}"/>
          </ac:spMkLst>
        </pc:spChg>
        <pc:graphicFrameChg chg="add">
          <ac:chgData name="Francesco Tassone" userId="c7792e47e45c39aa" providerId="LiveId" clId="{CEBDD0C9-50E6-41CD-BC54-E87D8311B17B}" dt="2025-06-06T14:06:28.986" v="205" actId="26606"/>
          <ac:graphicFrameMkLst>
            <pc:docMk/>
            <pc:sldMk cId="491726990" sldId="305"/>
            <ac:graphicFrameMk id="5" creationId="{71F545D9-2394-98F3-DED8-5F17B0E17473}"/>
          </ac:graphicFrameMkLst>
        </pc:graphicFrameChg>
      </pc:sldChg>
      <pc:sldChg chg="addSp delSp modSp new mod setBg">
        <pc:chgData name="Francesco Tassone" userId="c7792e47e45c39aa" providerId="LiveId" clId="{CEBDD0C9-50E6-41CD-BC54-E87D8311B17B}" dt="2025-06-06T14:25:31.552" v="242" actId="208"/>
        <pc:sldMkLst>
          <pc:docMk/>
          <pc:sldMk cId="994496161" sldId="306"/>
        </pc:sldMkLst>
        <pc:spChg chg="mod">
          <ac:chgData name="Francesco Tassone" userId="c7792e47e45c39aa" providerId="LiveId" clId="{CEBDD0C9-50E6-41CD-BC54-E87D8311B17B}" dt="2025-06-06T14:06:58.804" v="208" actId="26606"/>
          <ac:spMkLst>
            <pc:docMk/>
            <pc:sldMk cId="994496161" sldId="306"/>
            <ac:spMk id="2" creationId="{2C85CFF2-FA74-2FC5-09AA-2E3110E0D1AA}"/>
          </ac:spMkLst>
        </pc:spChg>
        <pc:spChg chg="mod">
          <ac:chgData name="Francesco Tassone" userId="c7792e47e45c39aa" providerId="LiveId" clId="{CEBDD0C9-50E6-41CD-BC54-E87D8311B17B}" dt="2025-06-06T14:25:31.552" v="242" actId="208"/>
          <ac:spMkLst>
            <pc:docMk/>
            <pc:sldMk cId="994496161" sldId="306"/>
            <ac:spMk id="3" creationId="{1CA1FAE2-C8EF-5392-5F43-190778671B58}"/>
          </ac:spMkLst>
        </pc:spChg>
        <pc:spChg chg="add del">
          <ac:chgData name="Francesco Tassone" userId="c7792e47e45c39aa" providerId="LiveId" clId="{CEBDD0C9-50E6-41CD-BC54-E87D8311B17B}" dt="2025-06-06T14:06:58.797" v="207" actId="26606"/>
          <ac:spMkLst>
            <pc:docMk/>
            <pc:sldMk cId="994496161" sldId="306"/>
            <ac:spMk id="8" creationId="{907EF6B7-1338-4443-8C46-6A318D952DFD}"/>
          </ac:spMkLst>
        </pc:spChg>
        <pc:spChg chg="add del">
          <ac:chgData name="Francesco Tassone" userId="c7792e47e45c39aa" providerId="LiveId" clId="{CEBDD0C9-50E6-41CD-BC54-E87D8311B17B}" dt="2025-06-06T14:06:58.797" v="207" actId="26606"/>
          <ac:spMkLst>
            <pc:docMk/>
            <pc:sldMk cId="994496161" sldId="306"/>
            <ac:spMk id="10" creationId="{DAAE4CDD-124C-4DCF-9584-B6033B545DD5}"/>
          </ac:spMkLst>
        </pc:spChg>
        <pc:spChg chg="add del">
          <ac:chgData name="Francesco Tassone" userId="c7792e47e45c39aa" providerId="LiveId" clId="{CEBDD0C9-50E6-41CD-BC54-E87D8311B17B}" dt="2025-06-06T14:06:58.797" v="207" actId="26606"/>
          <ac:spMkLst>
            <pc:docMk/>
            <pc:sldMk cId="994496161" sldId="306"/>
            <ac:spMk id="12" creationId="{081E4A58-353D-44AE-B2FC-2A74E2E400F7}"/>
          </ac:spMkLst>
        </pc:spChg>
        <pc:spChg chg="add">
          <ac:chgData name="Francesco Tassone" userId="c7792e47e45c39aa" providerId="LiveId" clId="{CEBDD0C9-50E6-41CD-BC54-E87D8311B17B}" dt="2025-06-06T14:06:58.804" v="208" actId="26606"/>
          <ac:spMkLst>
            <pc:docMk/>
            <pc:sldMk cId="994496161" sldId="306"/>
            <ac:spMk id="14" creationId="{4300840D-0A0B-4512-BACA-B439D5B9C57C}"/>
          </ac:spMkLst>
        </pc:spChg>
        <pc:spChg chg="add">
          <ac:chgData name="Francesco Tassone" userId="c7792e47e45c39aa" providerId="LiveId" clId="{CEBDD0C9-50E6-41CD-BC54-E87D8311B17B}" dt="2025-06-06T14:06:58.804" v="208" actId="26606"/>
          <ac:spMkLst>
            <pc:docMk/>
            <pc:sldMk cId="994496161" sldId="306"/>
            <ac:spMk id="15" creationId="{09588DA8-065E-4F6F-8EFD-43104AB2E0CF}"/>
          </ac:spMkLst>
        </pc:spChg>
        <pc:spChg chg="add">
          <ac:chgData name="Francesco Tassone" userId="c7792e47e45c39aa" providerId="LiveId" clId="{CEBDD0C9-50E6-41CD-BC54-E87D8311B17B}" dt="2025-06-06T14:06:58.804" v="208" actId="26606"/>
          <ac:spMkLst>
            <pc:docMk/>
            <pc:sldMk cId="994496161" sldId="306"/>
            <ac:spMk id="16" creationId="{D2B78728-A580-49A7-84F9-6EF6F583ADE0}"/>
          </ac:spMkLst>
        </pc:spChg>
        <pc:spChg chg="add">
          <ac:chgData name="Francesco Tassone" userId="c7792e47e45c39aa" providerId="LiveId" clId="{CEBDD0C9-50E6-41CD-BC54-E87D8311B17B}" dt="2025-06-06T14:06:58.804" v="208" actId="26606"/>
          <ac:spMkLst>
            <pc:docMk/>
            <pc:sldMk cId="994496161" sldId="306"/>
            <ac:spMk id="17" creationId="{C4285719-470E-454C-AF62-8323075F1F5B}"/>
          </ac:spMkLst>
        </pc:spChg>
        <pc:spChg chg="add">
          <ac:chgData name="Francesco Tassone" userId="c7792e47e45c39aa" providerId="LiveId" clId="{CEBDD0C9-50E6-41CD-BC54-E87D8311B17B}" dt="2025-06-06T14:06:58.804" v="208" actId="26606"/>
          <ac:spMkLst>
            <pc:docMk/>
            <pc:sldMk cId="994496161" sldId="306"/>
            <ac:spMk id="18" creationId="{38FAA1A1-D861-433F-88FA-1E9D6FD31D11}"/>
          </ac:spMkLst>
        </pc:spChg>
        <pc:spChg chg="add">
          <ac:chgData name="Francesco Tassone" userId="c7792e47e45c39aa" providerId="LiveId" clId="{CEBDD0C9-50E6-41CD-BC54-E87D8311B17B}" dt="2025-06-06T14:06:58.804" v="208" actId="26606"/>
          <ac:spMkLst>
            <pc:docMk/>
            <pc:sldMk cId="994496161" sldId="306"/>
            <ac:spMk id="19" creationId="{CD9FE4EF-C4D8-49A0-B2FF-81D8DB7D8A24}"/>
          </ac:spMkLst>
        </pc:spChg>
        <pc:spChg chg="add">
          <ac:chgData name="Francesco Tassone" userId="c7792e47e45c39aa" providerId="LiveId" clId="{CEBDD0C9-50E6-41CD-BC54-E87D8311B17B}" dt="2025-06-06T14:06:58.804" v="208" actId="26606"/>
          <ac:spMkLst>
            <pc:docMk/>
            <pc:sldMk cId="994496161" sldId="306"/>
            <ac:spMk id="20" creationId="{8D71EDA1-87BF-4D5D-AB79-F346FD19278A}"/>
          </ac:spMkLst>
        </pc:spChg>
      </pc:sldChg>
      <pc:sldChg chg="addSp modSp new mod setBg">
        <pc:chgData name="Francesco Tassone" userId="c7792e47e45c39aa" providerId="LiveId" clId="{CEBDD0C9-50E6-41CD-BC54-E87D8311B17B}" dt="2025-06-06T20:08:20.823" v="321"/>
        <pc:sldMkLst>
          <pc:docMk/>
          <pc:sldMk cId="459212111" sldId="307"/>
        </pc:sldMkLst>
        <pc:spChg chg="mod">
          <ac:chgData name="Francesco Tassone" userId="c7792e47e45c39aa" providerId="LiveId" clId="{CEBDD0C9-50E6-41CD-BC54-E87D8311B17B}" dt="2025-06-06T20:07:31.369" v="310" actId="26606"/>
          <ac:spMkLst>
            <pc:docMk/>
            <pc:sldMk cId="459212111" sldId="307"/>
            <ac:spMk id="2" creationId="{73B0EA69-67DF-06CE-F2B4-A6A8B2F18777}"/>
          </ac:spMkLst>
        </pc:spChg>
        <pc:spChg chg="mod">
          <ac:chgData name="Francesco Tassone" userId="c7792e47e45c39aa" providerId="LiveId" clId="{CEBDD0C9-50E6-41CD-BC54-E87D8311B17B}" dt="2025-06-06T20:08:10.564" v="319" actId="207"/>
          <ac:spMkLst>
            <pc:docMk/>
            <pc:sldMk cId="459212111" sldId="307"/>
            <ac:spMk id="3" creationId="{F030E7F9-9B4F-152D-08EF-AE35A762AA46}"/>
          </ac:spMkLst>
        </pc:spChg>
        <pc:spChg chg="add">
          <ac:chgData name="Francesco Tassone" userId="c7792e47e45c39aa" providerId="LiveId" clId="{CEBDD0C9-50E6-41CD-BC54-E87D8311B17B}" dt="2025-06-06T20:07:31.369" v="310" actId="26606"/>
          <ac:spMkLst>
            <pc:docMk/>
            <pc:sldMk cId="459212111" sldId="307"/>
            <ac:spMk id="8" creationId="{DEE2AD96-B495-4E06-9291-B71706F728CB}"/>
          </ac:spMkLst>
        </pc:spChg>
        <pc:spChg chg="add">
          <ac:chgData name="Francesco Tassone" userId="c7792e47e45c39aa" providerId="LiveId" clId="{CEBDD0C9-50E6-41CD-BC54-E87D8311B17B}" dt="2025-06-06T20:07:31.369" v="310" actId="26606"/>
          <ac:spMkLst>
            <pc:docMk/>
            <pc:sldMk cId="459212111" sldId="307"/>
            <ac:spMk id="10" creationId="{53CF6D67-C5A8-4ADD-9E8E-1E38CA1D3166}"/>
          </ac:spMkLst>
        </pc:spChg>
        <pc:spChg chg="add">
          <ac:chgData name="Francesco Tassone" userId="c7792e47e45c39aa" providerId="LiveId" clId="{CEBDD0C9-50E6-41CD-BC54-E87D8311B17B}" dt="2025-06-06T20:07:31.369" v="310" actId="26606"/>
          <ac:spMkLst>
            <pc:docMk/>
            <pc:sldMk cId="459212111" sldId="307"/>
            <ac:spMk id="12" creationId="{86909FA0-B515-4681-B7A8-FA281D133B94}"/>
          </ac:spMkLst>
        </pc:spChg>
        <pc:spChg chg="add">
          <ac:chgData name="Francesco Tassone" userId="c7792e47e45c39aa" providerId="LiveId" clId="{CEBDD0C9-50E6-41CD-BC54-E87D8311B17B}" dt="2025-06-06T20:07:31.369" v="310" actId="26606"/>
          <ac:spMkLst>
            <pc:docMk/>
            <pc:sldMk cId="459212111" sldId="307"/>
            <ac:spMk id="14" creationId="{21C9FE86-FCC3-4A31-AA1C-C882262B7FE7}"/>
          </ac:spMkLst>
        </pc:spChg>
        <pc:spChg chg="add">
          <ac:chgData name="Francesco Tassone" userId="c7792e47e45c39aa" providerId="LiveId" clId="{CEBDD0C9-50E6-41CD-BC54-E87D8311B17B}" dt="2025-06-06T20:07:31.369" v="310" actId="26606"/>
          <ac:spMkLst>
            <pc:docMk/>
            <pc:sldMk cId="459212111" sldId="307"/>
            <ac:spMk id="16" creationId="{7D96243B-ECED-4B71-8E06-AE9A285EAD20}"/>
          </ac:spMkLst>
        </pc:spChg>
        <pc:spChg chg="add">
          <ac:chgData name="Francesco Tassone" userId="c7792e47e45c39aa" providerId="LiveId" clId="{CEBDD0C9-50E6-41CD-BC54-E87D8311B17B}" dt="2025-06-06T20:07:31.369" v="310" actId="26606"/>
          <ac:spMkLst>
            <pc:docMk/>
            <pc:sldMk cId="459212111" sldId="307"/>
            <ac:spMk id="18" creationId="{A09989E4-EFDC-4A90-A633-E0525FB4139E}"/>
          </ac:spMkLst>
        </pc:spChg>
      </pc:sldChg>
      <pc:sldChg chg="addSp delSp modSp new mod setBg setClrOvrMap">
        <pc:chgData name="Francesco Tassone" userId="c7792e47e45c39aa" providerId="LiveId" clId="{CEBDD0C9-50E6-41CD-BC54-E87D8311B17B}" dt="2025-06-06T20:09:22.224" v="329" actId="26606"/>
        <pc:sldMkLst>
          <pc:docMk/>
          <pc:sldMk cId="260950387" sldId="308"/>
        </pc:sldMkLst>
        <pc:spChg chg="mod">
          <ac:chgData name="Francesco Tassone" userId="c7792e47e45c39aa" providerId="LiveId" clId="{CEBDD0C9-50E6-41CD-BC54-E87D8311B17B}" dt="2025-06-06T20:08:33.905" v="324" actId="26606"/>
          <ac:spMkLst>
            <pc:docMk/>
            <pc:sldMk cId="260950387" sldId="308"/>
            <ac:spMk id="2" creationId="{FEAE2C4C-ACA1-472F-9CA5-C1DBB47194AA}"/>
          </ac:spMkLst>
        </pc:spChg>
        <pc:spChg chg="del mod">
          <ac:chgData name="Francesco Tassone" userId="c7792e47e45c39aa" providerId="LiveId" clId="{CEBDD0C9-50E6-41CD-BC54-E87D8311B17B}" dt="2025-06-06T20:08:33.905" v="324" actId="26606"/>
          <ac:spMkLst>
            <pc:docMk/>
            <pc:sldMk cId="260950387" sldId="308"/>
            <ac:spMk id="3" creationId="{1A6D6A8A-3C0E-53DE-00AB-1A0A3F3124FE}"/>
          </ac:spMkLst>
        </pc:spChg>
        <pc:spChg chg="add del">
          <ac:chgData name="Francesco Tassone" userId="c7792e47e45c39aa" providerId="LiveId" clId="{CEBDD0C9-50E6-41CD-BC54-E87D8311B17B}" dt="2025-06-06T20:08:33.885" v="323" actId="26606"/>
          <ac:spMkLst>
            <pc:docMk/>
            <pc:sldMk cId="260950387" sldId="308"/>
            <ac:spMk id="9" creationId="{362810D9-2C5A-477D-949C-C191895477F3}"/>
          </ac:spMkLst>
        </pc:spChg>
        <pc:spChg chg="add del">
          <ac:chgData name="Francesco Tassone" userId="c7792e47e45c39aa" providerId="LiveId" clId="{CEBDD0C9-50E6-41CD-BC54-E87D8311B17B}" dt="2025-06-06T20:08:33.885" v="323" actId="26606"/>
          <ac:spMkLst>
            <pc:docMk/>
            <pc:sldMk cId="260950387" sldId="308"/>
            <ac:spMk id="11" creationId="{081E4A58-353D-44AE-B2FC-2A74E2E400F7}"/>
          </ac:spMkLst>
        </pc:spChg>
        <pc:graphicFrameChg chg="add mod modGraphic">
          <ac:chgData name="Francesco Tassone" userId="c7792e47e45c39aa" providerId="LiveId" clId="{CEBDD0C9-50E6-41CD-BC54-E87D8311B17B}" dt="2025-06-06T20:09:22.224" v="329" actId="26606"/>
          <ac:graphicFrameMkLst>
            <pc:docMk/>
            <pc:sldMk cId="260950387" sldId="308"/>
            <ac:graphicFrameMk id="13" creationId="{6D619B9C-AD0C-4549-8AF1-DE60231C7B1A}"/>
          </ac:graphicFrameMkLst>
        </pc:graphicFrameChg>
        <pc:picChg chg="add del">
          <ac:chgData name="Francesco Tassone" userId="c7792e47e45c39aa" providerId="LiveId" clId="{CEBDD0C9-50E6-41CD-BC54-E87D8311B17B}" dt="2025-06-06T20:08:33.885" v="323" actId="26606"/>
          <ac:picMkLst>
            <pc:docMk/>
            <pc:sldMk cId="260950387" sldId="308"/>
            <ac:picMk id="5" creationId="{8FFAACAD-2B90-9C62-C37C-BA835264AE42}"/>
          </ac:picMkLst>
        </pc:picChg>
        <pc:picChg chg="add">
          <ac:chgData name="Francesco Tassone" userId="c7792e47e45c39aa" providerId="LiveId" clId="{CEBDD0C9-50E6-41CD-BC54-E87D8311B17B}" dt="2025-06-06T20:08:33.905" v="324" actId="26606"/>
          <ac:picMkLst>
            <pc:docMk/>
            <pc:sldMk cId="260950387" sldId="308"/>
            <ac:picMk id="6" creationId="{ADC0B450-E7C3-AD59-95CC-9F608A8B45E3}"/>
          </ac:picMkLst>
        </pc:picChg>
      </pc:sldChg>
      <pc:sldChg chg="addSp delSp modSp new mod setBg setClrOvrMap">
        <pc:chgData name="Francesco Tassone" userId="c7792e47e45c39aa" providerId="LiveId" clId="{CEBDD0C9-50E6-41CD-BC54-E87D8311B17B}" dt="2025-06-06T20:09:36.082" v="330" actId="26606"/>
        <pc:sldMkLst>
          <pc:docMk/>
          <pc:sldMk cId="482630661" sldId="309"/>
        </pc:sldMkLst>
        <pc:spChg chg="mod">
          <ac:chgData name="Francesco Tassone" userId="c7792e47e45c39aa" providerId="LiveId" clId="{CEBDD0C9-50E6-41CD-BC54-E87D8311B17B}" dt="2025-06-06T20:09:36.082" v="330" actId="26606"/>
          <ac:spMkLst>
            <pc:docMk/>
            <pc:sldMk cId="482630661" sldId="309"/>
            <ac:spMk id="2" creationId="{3A05F3D7-1FE1-B887-51A2-7077BFB4F91D}"/>
          </ac:spMkLst>
        </pc:spChg>
        <pc:spChg chg="del mod">
          <ac:chgData name="Francesco Tassone" userId="c7792e47e45c39aa" providerId="LiveId" clId="{CEBDD0C9-50E6-41CD-BC54-E87D8311B17B}" dt="2025-06-06T20:09:36.082" v="330" actId="26606"/>
          <ac:spMkLst>
            <pc:docMk/>
            <pc:sldMk cId="482630661" sldId="309"/>
            <ac:spMk id="3" creationId="{EEFFA704-7C35-D2AA-E7A8-8679C120FF83}"/>
          </ac:spMkLst>
        </pc:spChg>
        <pc:graphicFrameChg chg="add">
          <ac:chgData name="Francesco Tassone" userId="c7792e47e45c39aa" providerId="LiveId" clId="{CEBDD0C9-50E6-41CD-BC54-E87D8311B17B}" dt="2025-06-06T20:09:36.082" v="330" actId="26606"/>
          <ac:graphicFrameMkLst>
            <pc:docMk/>
            <pc:sldMk cId="482630661" sldId="309"/>
            <ac:graphicFrameMk id="5" creationId="{D345DBFE-9DBE-937C-55AB-1FFE3F720771}"/>
          </ac:graphicFrameMkLst>
        </pc:graphicFrameChg>
        <pc:picChg chg="add">
          <ac:chgData name="Francesco Tassone" userId="c7792e47e45c39aa" providerId="LiveId" clId="{CEBDD0C9-50E6-41CD-BC54-E87D8311B17B}" dt="2025-06-06T20:09:36.082" v="330" actId="26606"/>
          <ac:picMkLst>
            <pc:docMk/>
            <pc:sldMk cId="482630661" sldId="309"/>
            <ac:picMk id="6" creationId="{9F421029-062C-56E9-BF2D-F49BFB464A67}"/>
          </ac:picMkLst>
        </pc:picChg>
      </pc:sldChg>
      <pc:sldChg chg="addSp delSp modSp new mod setBg">
        <pc:chgData name="Francesco Tassone" userId="c7792e47e45c39aa" providerId="LiveId" clId="{CEBDD0C9-50E6-41CD-BC54-E87D8311B17B}" dt="2025-06-06T20:11:36.244" v="352"/>
        <pc:sldMkLst>
          <pc:docMk/>
          <pc:sldMk cId="109327096" sldId="310"/>
        </pc:sldMkLst>
        <pc:spChg chg="mod">
          <ac:chgData name="Francesco Tassone" userId="c7792e47e45c39aa" providerId="LiveId" clId="{CEBDD0C9-50E6-41CD-BC54-E87D8311B17B}" dt="2025-06-06T20:09:54.086" v="333" actId="26606"/>
          <ac:spMkLst>
            <pc:docMk/>
            <pc:sldMk cId="109327096" sldId="310"/>
            <ac:spMk id="2" creationId="{19291FA8-6285-1E94-6CE2-CA6461E78CA4}"/>
          </ac:spMkLst>
        </pc:spChg>
        <pc:spChg chg="add del mod">
          <ac:chgData name="Francesco Tassone" userId="c7792e47e45c39aa" providerId="LiveId" clId="{CEBDD0C9-50E6-41CD-BC54-E87D8311B17B}" dt="2025-06-06T20:09:54.086" v="333" actId="26606"/>
          <ac:spMkLst>
            <pc:docMk/>
            <pc:sldMk cId="109327096" sldId="310"/>
            <ac:spMk id="3" creationId="{54929E61-1B06-C614-CE3C-7D915F8FB94B}"/>
          </ac:spMkLst>
        </pc:spChg>
        <pc:spChg chg="add">
          <ac:chgData name="Francesco Tassone" userId="c7792e47e45c39aa" providerId="LiveId" clId="{CEBDD0C9-50E6-41CD-BC54-E87D8311B17B}" dt="2025-06-06T20:09:54.086" v="333" actId="26606"/>
          <ac:spMkLst>
            <pc:docMk/>
            <pc:sldMk cId="109327096" sldId="310"/>
            <ac:spMk id="8" creationId="{907EF6B7-1338-4443-8C46-6A318D952DFD}"/>
          </ac:spMkLst>
        </pc:spChg>
        <pc:spChg chg="add del">
          <ac:chgData name="Francesco Tassone" userId="c7792e47e45c39aa" providerId="LiveId" clId="{CEBDD0C9-50E6-41CD-BC54-E87D8311B17B}" dt="2025-06-06T20:09:54.080" v="332" actId="26606"/>
          <ac:spMkLst>
            <pc:docMk/>
            <pc:sldMk cId="109327096" sldId="310"/>
            <ac:spMk id="10" creationId="{B50AB553-2A96-4A92-96F2-93548E096954}"/>
          </ac:spMkLst>
        </pc:spChg>
        <pc:spChg chg="add">
          <ac:chgData name="Francesco Tassone" userId="c7792e47e45c39aa" providerId="LiveId" clId="{CEBDD0C9-50E6-41CD-BC54-E87D8311B17B}" dt="2025-06-06T20:09:54.086" v="333" actId="26606"/>
          <ac:spMkLst>
            <pc:docMk/>
            <pc:sldMk cId="109327096" sldId="310"/>
            <ac:spMk id="12" creationId="{081E4A58-353D-44AE-B2FC-2A74E2E400F7}"/>
          </ac:spMkLst>
        </pc:spChg>
        <pc:spChg chg="add">
          <ac:chgData name="Francesco Tassone" userId="c7792e47e45c39aa" providerId="LiveId" clId="{CEBDD0C9-50E6-41CD-BC54-E87D8311B17B}" dt="2025-06-06T20:09:54.086" v="333" actId="26606"/>
          <ac:spMkLst>
            <pc:docMk/>
            <pc:sldMk cId="109327096" sldId="310"/>
            <ac:spMk id="13" creationId="{DAAE4CDD-124C-4DCF-9584-B6033B545DD5}"/>
          </ac:spMkLst>
        </pc:spChg>
        <pc:spChg chg="add mod">
          <ac:chgData name="Francesco Tassone" userId="c7792e47e45c39aa" providerId="LiveId" clId="{CEBDD0C9-50E6-41CD-BC54-E87D8311B17B}" dt="2025-06-06T20:11:27.766" v="351" actId="207"/>
          <ac:spMkLst>
            <pc:docMk/>
            <pc:sldMk cId="109327096" sldId="310"/>
            <ac:spMk id="14" creationId="{54929E61-1B06-C614-CE3C-7D915F8FB94B}"/>
          </ac:spMkLst>
        </pc:spChg>
        <pc:graphicFrameChg chg="add del">
          <ac:chgData name="Francesco Tassone" userId="c7792e47e45c39aa" providerId="LiveId" clId="{CEBDD0C9-50E6-41CD-BC54-E87D8311B17B}" dt="2025-06-06T20:09:54.080" v="332" actId="26606"/>
          <ac:graphicFrameMkLst>
            <pc:docMk/>
            <pc:sldMk cId="109327096" sldId="310"/>
            <ac:graphicFrameMk id="5" creationId="{D4B178B2-E3EF-04A0-DD3B-662A73F0CA70}"/>
          </ac:graphicFrameMkLst>
        </pc:graphicFrameChg>
        <pc:picChg chg="add del">
          <ac:chgData name="Francesco Tassone" userId="c7792e47e45c39aa" providerId="LiveId" clId="{CEBDD0C9-50E6-41CD-BC54-E87D8311B17B}" dt="2025-06-06T20:09:54.080" v="332" actId="26606"/>
          <ac:picMkLst>
            <pc:docMk/>
            <pc:sldMk cId="109327096" sldId="310"/>
            <ac:picMk id="6" creationId="{13DAC240-729A-5B64-978E-F6E59960DB1E}"/>
          </ac:picMkLst>
        </pc:picChg>
      </pc:sldChg>
      <pc:sldChg chg="addSp delSp modSp new mod setBg">
        <pc:chgData name="Francesco Tassone" userId="c7792e47e45c39aa" providerId="LiveId" clId="{CEBDD0C9-50E6-41CD-BC54-E87D8311B17B}" dt="2025-06-06T20:12:55.871" v="363"/>
        <pc:sldMkLst>
          <pc:docMk/>
          <pc:sldMk cId="2511340641" sldId="311"/>
        </pc:sldMkLst>
        <pc:spChg chg="mod">
          <ac:chgData name="Francesco Tassone" userId="c7792e47e45c39aa" providerId="LiveId" clId="{CEBDD0C9-50E6-41CD-BC54-E87D8311B17B}" dt="2025-06-06T20:12:46.664" v="362" actId="26606"/>
          <ac:spMkLst>
            <pc:docMk/>
            <pc:sldMk cId="2511340641" sldId="311"/>
            <ac:spMk id="2" creationId="{8208F74A-0393-FE62-9E21-1B819B7B3262}"/>
          </ac:spMkLst>
        </pc:spChg>
        <pc:spChg chg="del mod">
          <ac:chgData name="Francesco Tassone" userId="c7792e47e45c39aa" providerId="LiveId" clId="{CEBDD0C9-50E6-41CD-BC54-E87D8311B17B}" dt="2025-06-06T20:12:16.064" v="357" actId="26606"/>
          <ac:spMkLst>
            <pc:docMk/>
            <pc:sldMk cId="2511340641" sldId="311"/>
            <ac:spMk id="3" creationId="{04A071CB-CACA-2DAA-8BAD-2DD8A8479619}"/>
          </ac:spMkLst>
        </pc:spChg>
        <pc:spChg chg="add del">
          <ac:chgData name="Francesco Tassone" userId="c7792e47e45c39aa" providerId="LiveId" clId="{CEBDD0C9-50E6-41CD-BC54-E87D8311B17B}" dt="2025-06-06T20:12:46.664" v="362" actId="26606"/>
          <ac:spMkLst>
            <pc:docMk/>
            <pc:sldMk cId="2511340641" sldId="311"/>
            <ac:spMk id="9" creationId="{56E9B3E6-E277-4D68-BA48-9CB43FFBD6E2}"/>
          </ac:spMkLst>
        </pc:spChg>
        <pc:spChg chg="add del">
          <ac:chgData name="Francesco Tassone" userId="c7792e47e45c39aa" providerId="LiveId" clId="{CEBDD0C9-50E6-41CD-BC54-E87D8311B17B}" dt="2025-06-06T20:12:10.490" v="354" actId="26606"/>
          <ac:spMkLst>
            <pc:docMk/>
            <pc:sldMk cId="2511340641" sldId="311"/>
            <ac:spMk id="10" creationId="{245A9F99-D9B1-4094-A2E2-B90AC1DB7B9C}"/>
          </ac:spMkLst>
        </pc:spChg>
        <pc:spChg chg="add del">
          <ac:chgData name="Francesco Tassone" userId="c7792e47e45c39aa" providerId="LiveId" clId="{CEBDD0C9-50E6-41CD-BC54-E87D8311B17B}" dt="2025-06-06T20:12:10.490" v="354" actId="26606"/>
          <ac:spMkLst>
            <pc:docMk/>
            <pc:sldMk cId="2511340641" sldId="311"/>
            <ac:spMk id="12" creationId="{B7FAF607-473A-4A43-A23D-BBFF5C4117BB}"/>
          </ac:spMkLst>
        </pc:spChg>
        <pc:spChg chg="add del">
          <ac:chgData name="Francesco Tassone" userId="c7792e47e45c39aa" providerId="LiveId" clId="{CEBDD0C9-50E6-41CD-BC54-E87D8311B17B}" dt="2025-06-06T20:12:46.664" v="362" actId="26606"/>
          <ac:spMkLst>
            <pc:docMk/>
            <pc:sldMk cId="2511340641" sldId="311"/>
            <ac:spMk id="16" creationId="{D5B0017B-2ECA-49AF-B397-DC140825DF8D}"/>
          </ac:spMkLst>
        </pc:spChg>
        <pc:spChg chg="add del">
          <ac:chgData name="Francesco Tassone" userId="c7792e47e45c39aa" providerId="LiveId" clId="{CEBDD0C9-50E6-41CD-BC54-E87D8311B17B}" dt="2025-06-06T20:12:16.051" v="356" actId="26606"/>
          <ac:spMkLst>
            <pc:docMk/>
            <pc:sldMk cId="2511340641" sldId="311"/>
            <ac:spMk id="19" creationId="{EDDBB197-D710-4A4F-A9CA-FD2177498BE8}"/>
          </ac:spMkLst>
        </pc:spChg>
        <pc:spChg chg="add del">
          <ac:chgData name="Francesco Tassone" userId="c7792e47e45c39aa" providerId="LiveId" clId="{CEBDD0C9-50E6-41CD-BC54-E87D8311B17B}" dt="2025-06-06T20:12:16.051" v="356" actId="26606"/>
          <ac:spMkLst>
            <pc:docMk/>
            <pc:sldMk cId="2511340641" sldId="311"/>
            <ac:spMk id="20" creationId="{975D1CFA-2CDB-4B64-BD9F-85744E8DA12F}"/>
          </ac:spMkLst>
        </pc:spChg>
        <pc:spChg chg="add del">
          <ac:chgData name="Francesco Tassone" userId="c7792e47e45c39aa" providerId="LiveId" clId="{CEBDD0C9-50E6-41CD-BC54-E87D8311B17B}" dt="2025-06-06T20:12:38.927" v="359" actId="26606"/>
          <ac:spMkLst>
            <pc:docMk/>
            <pc:sldMk cId="2511340641" sldId="311"/>
            <ac:spMk id="34" creationId="{0DEDCC5D-8B8A-40DB-BE90-A3AA27C64A78}"/>
          </ac:spMkLst>
        </pc:spChg>
        <pc:spChg chg="add">
          <ac:chgData name="Francesco Tassone" userId="c7792e47e45c39aa" providerId="LiveId" clId="{CEBDD0C9-50E6-41CD-BC54-E87D8311B17B}" dt="2025-06-06T20:12:46.664" v="362" actId="26606"/>
          <ac:spMkLst>
            <pc:docMk/>
            <pc:sldMk cId="2511340641" sldId="311"/>
            <ac:spMk id="38" creationId="{AAD0DBB9-1A4B-4391-81D4-CB19F9AB918A}"/>
          </ac:spMkLst>
        </pc:spChg>
        <pc:spChg chg="add del">
          <ac:chgData name="Francesco Tassone" userId="c7792e47e45c39aa" providerId="LiveId" clId="{CEBDD0C9-50E6-41CD-BC54-E87D8311B17B}" dt="2025-06-06T20:12:38.927" v="359" actId="26606"/>
          <ac:spMkLst>
            <pc:docMk/>
            <pc:sldMk cId="2511340641" sldId="311"/>
            <ac:spMk id="40" creationId="{CBC4F608-B4B8-48C3-9572-C0F061B1CD99}"/>
          </ac:spMkLst>
        </pc:spChg>
        <pc:spChg chg="add del">
          <ac:chgData name="Francesco Tassone" userId="c7792e47e45c39aa" providerId="LiveId" clId="{CEBDD0C9-50E6-41CD-BC54-E87D8311B17B}" dt="2025-06-06T20:12:46.648" v="361" actId="26606"/>
          <ac:spMkLst>
            <pc:docMk/>
            <pc:sldMk cId="2511340641" sldId="311"/>
            <ac:spMk id="42" creationId="{BACC6370-2D7E-4714-9D71-7542949D7D5D}"/>
          </ac:spMkLst>
        </pc:spChg>
        <pc:spChg chg="add del">
          <ac:chgData name="Francesco Tassone" userId="c7792e47e45c39aa" providerId="LiveId" clId="{CEBDD0C9-50E6-41CD-BC54-E87D8311B17B}" dt="2025-06-06T20:12:46.648" v="361" actId="26606"/>
          <ac:spMkLst>
            <pc:docMk/>
            <pc:sldMk cId="2511340641" sldId="311"/>
            <ac:spMk id="43" creationId="{F68B3F68-107C-434F-AA38-110D5EA91B85}"/>
          </ac:spMkLst>
        </pc:spChg>
        <pc:spChg chg="add del">
          <ac:chgData name="Francesco Tassone" userId="c7792e47e45c39aa" providerId="LiveId" clId="{CEBDD0C9-50E6-41CD-BC54-E87D8311B17B}" dt="2025-06-06T20:12:46.648" v="361" actId="26606"/>
          <ac:spMkLst>
            <pc:docMk/>
            <pc:sldMk cId="2511340641" sldId="311"/>
            <ac:spMk id="44" creationId="{AAD0DBB9-1A4B-4391-81D4-CB19F9AB918A}"/>
          </ac:spMkLst>
        </pc:spChg>
        <pc:spChg chg="add del">
          <ac:chgData name="Francesco Tassone" userId="c7792e47e45c39aa" providerId="LiveId" clId="{CEBDD0C9-50E6-41CD-BC54-E87D8311B17B}" dt="2025-06-06T20:12:46.648" v="361" actId="26606"/>
          <ac:spMkLst>
            <pc:docMk/>
            <pc:sldMk cId="2511340641" sldId="311"/>
            <ac:spMk id="45" creationId="{063BBA22-50EA-4C4D-BE05-F1CE4E63AA56}"/>
          </ac:spMkLst>
        </pc:spChg>
        <pc:spChg chg="add">
          <ac:chgData name="Francesco Tassone" userId="c7792e47e45c39aa" providerId="LiveId" clId="{CEBDD0C9-50E6-41CD-BC54-E87D8311B17B}" dt="2025-06-06T20:12:46.664" v="362" actId="26606"/>
          <ac:spMkLst>
            <pc:docMk/>
            <pc:sldMk cId="2511340641" sldId="311"/>
            <ac:spMk id="47" creationId="{BACC6370-2D7E-4714-9D71-7542949D7D5D}"/>
          </ac:spMkLst>
        </pc:spChg>
        <pc:spChg chg="add">
          <ac:chgData name="Francesco Tassone" userId="c7792e47e45c39aa" providerId="LiveId" clId="{CEBDD0C9-50E6-41CD-BC54-E87D8311B17B}" dt="2025-06-06T20:12:46.664" v="362" actId="26606"/>
          <ac:spMkLst>
            <pc:docMk/>
            <pc:sldMk cId="2511340641" sldId="311"/>
            <ac:spMk id="48" creationId="{F68B3F68-107C-434F-AA38-110D5EA91B85}"/>
          </ac:spMkLst>
        </pc:spChg>
        <pc:spChg chg="add">
          <ac:chgData name="Francesco Tassone" userId="c7792e47e45c39aa" providerId="LiveId" clId="{CEBDD0C9-50E6-41CD-BC54-E87D8311B17B}" dt="2025-06-06T20:12:46.664" v="362" actId="26606"/>
          <ac:spMkLst>
            <pc:docMk/>
            <pc:sldMk cId="2511340641" sldId="311"/>
            <ac:spMk id="49" creationId="{063BBA22-50EA-4C4D-BE05-F1CE4E63AA56}"/>
          </ac:spMkLst>
        </pc:spChg>
        <pc:grpChg chg="add del">
          <ac:chgData name="Francesco Tassone" userId="c7792e47e45c39aa" providerId="LiveId" clId="{CEBDD0C9-50E6-41CD-BC54-E87D8311B17B}" dt="2025-06-06T20:12:46.664" v="362" actId="26606"/>
          <ac:grpSpMkLst>
            <pc:docMk/>
            <pc:sldMk cId="2511340641" sldId="311"/>
            <ac:grpSpMk id="11" creationId="{AE1C45F0-260A-458C-96ED-C1F6D2151219}"/>
          </ac:grpSpMkLst>
        </pc:grpChg>
        <pc:grpChg chg="add del">
          <ac:chgData name="Francesco Tassone" userId="c7792e47e45c39aa" providerId="LiveId" clId="{CEBDD0C9-50E6-41CD-BC54-E87D8311B17B}" dt="2025-06-06T20:12:10.490" v="354" actId="26606"/>
          <ac:grpSpMkLst>
            <pc:docMk/>
            <pc:sldMk cId="2511340641" sldId="311"/>
            <ac:grpSpMk id="14" creationId="{C5F6476F-D303-44D3-B30F-1BA348F0F64A}"/>
          </ac:grpSpMkLst>
        </pc:grpChg>
        <pc:grpChg chg="add del">
          <ac:chgData name="Francesco Tassone" userId="c7792e47e45c39aa" providerId="LiveId" clId="{CEBDD0C9-50E6-41CD-BC54-E87D8311B17B}" dt="2025-06-06T20:12:16.051" v="356" actId="26606"/>
          <ac:grpSpMkLst>
            <pc:docMk/>
            <pc:sldMk cId="2511340641" sldId="311"/>
            <ac:grpSpMk id="21" creationId="{25EE5136-01F1-466C-962D-BA9B4C6757AA}"/>
          </ac:grpSpMkLst>
        </pc:grpChg>
        <pc:grpChg chg="add del">
          <ac:chgData name="Francesco Tassone" userId="c7792e47e45c39aa" providerId="LiveId" clId="{CEBDD0C9-50E6-41CD-BC54-E87D8311B17B}" dt="2025-06-06T20:12:38.927" v="359" actId="26606"/>
          <ac:grpSpMkLst>
            <pc:docMk/>
            <pc:sldMk cId="2511340641" sldId="311"/>
            <ac:grpSpMk id="36" creationId="{65167ED7-6315-43AB-B1B6-C326D5FD8F84}"/>
          </ac:grpSpMkLst>
        </pc:grpChg>
        <pc:graphicFrameChg chg="add mod modGraphic">
          <ac:chgData name="Francesco Tassone" userId="c7792e47e45c39aa" providerId="LiveId" clId="{CEBDD0C9-50E6-41CD-BC54-E87D8311B17B}" dt="2025-06-06T20:12:46.664" v="362" actId="26606"/>
          <ac:graphicFrameMkLst>
            <pc:docMk/>
            <pc:sldMk cId="2511340641" sldId="311"/>
            <ac:graphicFrameMk id="5" creationId="{1F981D0F-B0B0-7C1D-8CA5-133ABD9B5C47}"/>
          </ac:graphicFrameMkLst>
        </pc:graphicFrameChg>
        <pc:picChg chg="add del">
          <ac:chgData name="Francesco Tassone" userId="c7792e47e45c39aa" providerId="LiveId" clId="{CEBDD0C9-50E6-41CD-BC54-E87D8311B17B}" dt="2025-06-06T20:12:10.490" v="354" actId="26606"/>
          <ac:picMkLst>
            <pc:docMk/>
            <pc:sldMk cId="2511340641" sldId="311"/>
            <ac:picMk id="7" creationId="{67AC08EC-5AF6-A0D2-801F-7987DF8D6B2A}"/>
          </ac:picMkLst>
        </pc:picChg>
        <pc:picChg chg="add del">
          <ac:chgData name="Francesco Tassone" userId="c7792e47e45c39aa" providerId="LiveId" clId="{CEBDD0C9-50E6-41CD-BC54-E87D8311B17B}" dt="2025-06-06T20:12:16.051" v="356" actId="26606"/>
          <ac:picMkLst>
            <pc:docMk/>
            <pc:sldMk cId="2511340641" sldId="311"/>
            <ac:picMk id="25" creationId="{746996AD-D18D-5E5C-899E-0378B554C535}"/>
          </ac:picMkLst>
        </pc:picChg>
        <pc:cxnChg chg="add del">
          <ac:chgData name="Francesco Tassone" userId="c7792e47e45c39aa" providerId="LiveId" clId="{CEBDD0C9-50E6-41CD-BC54-E87D8311B17B}" dt="2025-06-06T20:12:46.664" v="362" actId="26606"/>
          <ac:cxnSpMkLst>
            <pc:docMk/>
            <pc:sldMk cId="2511340641" sldId="311"/>
            <ac:cxnSpMk id="29" creationId="{6CF1BAF6-AD41-4082-B212-8A1F9A2E8779}"/>
          </ac:cxnSpMkLst>
        </pc:cxnChg>
      </pc:sldChg>
      <pc:sldChg chg="addSp delSp modSp new mod setBg">
        <pc:chgData name="Francesco Tassone" userId="c7792e47e45c39aa" providerId="LiveId" clId="{CEBDD0C9-50E6-41CD-BC54-E87D8311B17B}" dt="2025-06-06T20:18:12.180" v="404" actId="20577"/>
        <pc:sldMkLst>
          <pc:docMk/>
          <pc:sldMk cId="1966653911" sldId="312"/>
        </pc:sldMkLst>
        <pc:spChg chg="mod">
          <ac:chgData name="Francesco Tassone" userId="c7792e47e45c39aa" providerId="LiveId" clId="{CEBDD0C9-50E6-41CD-BC54-E87D8311B17B}" dt="2025-06-06T20:18:12.180" v="404" actId="20577"/>
          <ac:spMkLst>
            <pc:docMk/>
            <pc:sldMk cId="1966653911" sldId="312"/>
            <ac:spMk id="2" creationId="{6CDBC979-07BC-0A7D-3261-61416B926827}"/>
          </ac:spMkLst>
        </pc:spChg>
        <pc:spChg chg="add del mod">
          <ac:chgData name="Francesco Tassone" userId="c7792e47e45c39aa" providerId="LiveId" clId="{CEBDD0C9-50E6-41CD-BC54-E87D8311B17B}" dt="2025-06-06T20:14:08.167" v="373" actId="26606"/>
          <ac:spMkLst>
            <pc:docMk/>
            <pc:sldMk cId="1966653911" sldId="312"/>
            <ac:spMk id="3" creationId="{FF924905-8B2C-F1F3-82EC-D8F1C9ACFC06}"/>
          </ac:spMkLst>
        </pc:spChg>
        <pc:spChg chg="add del">
          <ac:chgData name="Francesco Tassone" userId="c7792e47e45c39aa" providerId="LiveId" clId="{CEBDD0C9-50E6-41CD-BC54-E87D8311B17B}" dt="2025-06-06T20:14:08.167" v="373" actId="26606"/>
          <ac:spMkLst>
            <pc:docMk/>
            <pc:sldMk cId="1966653911" sldId="312"/>
            <ac:spMk id="8" creationId="{70DFC902-7D23-471A-B557-B6B6917D7A0D}"/>
          </ac:spMkLst>
        </pc:spChg>
        <pc:spChg chg="add del">
          <ac:chgData name="Francesco Tassone" userId="c7792e47e45c39aa" providerId="LiveId" clId="{CEBDD0C9-50E6-41CD-BC54-E87D8311B17B}" dt="2025-06-06T20:14:08.167" v="373" actId="26606"/>
          <ac:spMkLst>
            <pc:docMk/>
            <pc:sldMk cId="1966653911" sldId="312"/>
            <ac:spMk id="10" creationId="{A55D5633-D557-4DCA-982C-FF36EB7A1C00}"/>
          </ac:spMkLst>
        </pc:spChg>
        <pc:spChg chg="add del">
          <ac:chgData name="Francesco Tassone" userId="c7792e47e45c39aa" providerId="LiveId" clId="{CEBDD0C9-50E6-41CD-BC54-E87D8311B17B}" dt="2025-06-06T20:14:08.167" v="373" actId="26606"/>
          <ac:spMkLst>
            <pc:docMk/>
            <pc:sldMk cId="1966653911" sldId="312"/>
            <ac:spMk id="12" creationId="{450D3AD2-FA80-415F-A9CE-54D884561CD7}"/>
          </ac:spMkLst>
        </pc:spChg>
        <pc:spChg chg="add del">
          <ac:chgData name="Francesco Tassone" userId="c7792e47e45c39aa" providerId="LiveId" clId="{CEBDD0C9-50E6-41CD-BC54-E87D8311B17B}" dt="2025-06-06T20:13:48.990" v="368" actId="26606"/>
          <ac:spMkLst>
            <pc:docMk/>
            <pc:sldMk cId="1966653911" sldId="312"/>
            <ac:spMk id="18" creationId="{C0763A76-9F1C-4FC5-82B7-DD475DA461B2}"/>
          </ac:spMkLst>
        </pc:spChg>
        <pc:spChg chg="add del">
          <ac:chgData name="Francesco Tassone" userId="c7792e47e45c39aa" providerId="LiveId" clId="{CEBDD0C9-50E6-41CD-BC54-E87D8311B17B}" dt="2025-06-06T20:13:48.990" v="368" actId="26606"/>
          <ac:spMkLst>
            <pc:docMk/>
            <pc:sldMk cId="1966653911" sldId="312"/>
            <ac:spMk id="20" creationId="{E81BF4F6-F2CF-4984-9D14-D6966D92F99F}"/>
          </ac:spMkLst>
        </pc:spChg>
        <pc:spChg chg="add del">
          <ac:chgData name="Francesco Tassone" userId="c7792e47e45c39aa" providerId="LiveId" clId="{CEBDD0C9-50E6-41CD-BC54-E87D8311B17B}" dt="2025-06-06T20:13:53.673" v="370" actId="26606"/>
          <ac:spMkLst>
            <pc:docMk/>
            <pc:sldMk cId="1966653911" sldId="312"/>
            <ac:spMk id="22" creationId="{70DFC902-7D23-471A-B557-B6B6917D7A0D}"/>
          </ac:spMkLst>
        </pc:spChg>
        <pc:spChg chg="add del">
          <ac:chgData name="Francesco Tassone" userId="c7792e47e45c39aa" providerId="LiveId" clId="{CEBDD0C9-50E6-41CD-BC54-E87D8311B17B}" dt="2025-06-06T20:13:53.673" v="370" actId="26606"/>
          <ac:spMkLst>
            <pc:docMk/>
            <pc:sldMk cId="1966653911" sldId="312"/>
            <ac:spMk id="23" creationId="{A55D5633-D557-4DCA-982C-FF36EB7A1C00}"/>
          </ac:spMkLst>
        </pc:spChg>
        <pc:spChg chg="add del">
          <ac:chgData name="Francesco Tassone" userId="c7792e47e45c39aa" providerId="LiveId" clId="{CEBDD0C9-50E6-41CD-BC54-E87D8311B17B}" dt="2025-06-06T20:13:53.673" v="370" actId="26606"/>
          <ac:spMkLst>
            <pc:docMk/>
            <pc:sldMk cId="1966653911" sldId="312"/>
            <ac:spMk id="24" creationId="{450D3AD2-FA80-415F-A9CE-54D884561CD7}"/>
          </ac:spMkLst>
        </pc:spChg>
        <pc:spChg chg="add del">
          <ac:chgData name="Francesco Tassone" userId="c7792e47e45c39aa" providerId="LiveId" clId="{CEBDD0C9-50E6-41CD-BC54-E87D8311B17B}" dt="2025-06-06T20:14:08.158" v="372" actId="26606"/>
          <ac:spMkLst>
            <pc:docMk/>
            <pc:sldMk cId="1966653911" sldId="312"/>
            <ac:spMk id="27" creationId="{70DFC902-7D23-471A-B557-B6B6917D7A0D}"/>
          </ac:spMkLst>
        </pc:spChg>
        <pc:spChg chg="add del">
          <ac:chgData name="Francesco Tassone" userId="c7792e47e45c39aa" providerId="LiveId" clId="{CEBDD0C9-50E6-41CD-BC54-E87D8311B17B}" dt="2025-06-06T20:14:08.158" v="372" actId="26606"/>
          <ac:spMkLst>
            <pc:docMk/>
            <pc:sldMk cId="1966653911" sldId="312"/>
            <ac:spMk id="28" creationId="{A55D5633-D557-4DCA-982C-FF36EB7A1C00}"/>
          </ac:spMkLst>
        </pc:spChg>
        <pc:spChg chg="add del">
          <ac:chgData name="Francesco Tassone" userId="c7792e47e45c39aa" providerId="LiveId" clId="{CEBDD0C9-50E6-41CD-BC54-E87D8311B17B}" dt="2025-06-06T20:14:08.158" v="372" actId="26606"/>
          <ac:spMkLst>
            <pc:docMk/>
            <pc:sldMk cId="1966653911" sldId="312"/>
            <ac:spMk id="29" creationId="{450D3AD2-FA80-415F-A9CE-54D884561CD7}"/>
          </ac:spMkLst>
        </pc:spChg>
        <pc:spChg chg="add">
          <ac:chgData name="Francesco Tassone" userId="c7792e47e45c39aa" providerId="LiveId" clId="{CEBDD0C9-50E6-41CD-BC54-E87D8311B17B}" dt="2025-06-06T20:14:08.167" v="373" actId="26606"/>
          <ac:spMkLst>
            <pc:docMk/>
            <pc:sldMk cId="1966653911" sldId="312"/>
            <ac:spMk id="32" creationId="{C0763A76-9F1C-4FC5-82B7-DD475DA461B2}"/>
          </ac:spMkLst>
        </pc:spChg>
        <pc:spChg chg="add">
          <ac:chgData name="Francesco Tassone" userId="c7792e47e45c39aa" providerId="LiveId" clId="{CEBDD0C9-50E6-41CD-BC54-E87D8311B17B}" dt="2025-06-06T20:14:08.167" v="373" actId="26606"/>
          <ac:spMkLst>
            <pc:docMk/>
            <pc:sldMk cId="1966653911" sldId="312"/>
            <ac:spMk id="33" creationId="{E81BF4F6-F2CF-4984-9D14-D6966D92F99F}"/>
          </ac:spMkLst>
        </pc:spChg>
        <pc:spChg chg="add mod">
          <ac:chgData name="Francesco Tassone" userId="c7792e47e45c39aa" providerId="LiveId" clId="{CEBDD0C9-50E6-41CD-BC54-E87D8311B17B}" dt="2025-06-06T20:14:52.688" v="384" actId="208"/>
          <ac:spMkLst>
            <pc:docMk/>
            <pc:sldMk cId="1966653911" sldId="312"/>
            <ac:spMk id="34" creationId="{FF924905-8B2C-F1F3-82EC-D8F1C9ACFC06}"/>
          </ac:spMkLst>
        </pc:spChg>
        <pc:graphicFrameChg chg="add del">
          <ac:chgData name="Francesco Tassone" userId="c7792e47e45c39aa" providerId="LiveId" clId="{CEBDD0C9-50E6-41CD-BC54-E87D8311B17B}" dt="2025-06-06T20:13:53.673" v="370" actId="26606"/>
          <ac:graphicFrameMkLst>
            <pc:docMk/>
            <pc:sldMk cId="1966653911" sldId="312"/>
            <ac:graphicFrameMk id="25" creationId="{1F535E97-A74C-78E2-635A-B298999788D7}"/>
          </ac:graphicFrameMkLst>
        </pc:graphicFrameChg>
        <pc:graphicFrameChg chg="add del">
          <ac:chgData name="Francesco Tassone" userId="c7792e47e45c39aa" providerId="LiveId" clId="{CEBDD0C9-50E6-41CD-BC54-E87D8311B17B}" dt="2025-06-06T20:14:08.158" v="372" actId="26606"/>
          <ac:graphicFrameMkLst>
            <pc:docMk/>
            <pc:sldMk cId="1966653911" sldId="312"/>
            <ac:graphicFrameMk id="30" creationId="{6E8A5491-A973-CA5A-8659-9520E8365932}"/>
          </ac:graphicFrameMkLst>
        </pc:graphicFrameChg>
        <pc:picChg chg="add del">
          <ac:chgData name="Francesco Tassone" userId="c7792e47e45c39aa" providerId="LiveId" clId="{CEBDD0C9-50E6-41CD-BC54-E87D8311B17B}" dt="2025-06-06T20:13:48.990" v="368" actId="26606"/>
          <ac:picMkLst>
            <pc:docMk/>
            <pc:sldMk cId="1966653911" sldId="312"/>
            <ac:picMk id="14" creationId="{A6851571-E123-452B-96AE-8F9BC4D97CBD}"/>
          </ac:picMkLst>
        </pc:picChg>
        <pc:picChg chg="add">
          <ac:chgData name="Francesco Tassone" userId="c7792e47e45c39aa" providerId="LiveId" clId="{CEBDD0C9-50E6-41CD-BC54-E87D8311B17B}" dt="2025-06-06T20:14:08.167" v="373" actId="26606"/>
          <ac:picMkLst>
            <pc:docMk/>
            <pc:sldMk cId="1966653911" sldId="312"/>
            <ac:picMk id="35" creationId="{A6851571-E123-452B-96AE-8F9BC4D97CBD}"/>
          </ac:picMkLst>
        </pc:picChg>
      </pc:sldChg>
    </pc:docChg>
  </pc:docChgLst>
  <pc:docChgLst>
    <pc:chgData name="Francesco Tassone" userId="c7792e47e45c39aa" providerId="LiveId" clId="{19B91933-07B5-4C61-9E95-017D0BFC5C99}"/>
    <pc:docChg chg="undo custSel addSld delSld modSld sldOrd modMainMaster">
      <pc:chgData name="Francesco Tassone" userId="c7792e47e45c39aa" providerId="LiveId" clId="{19B91933-07B5-4C61-9E95-017D0BFC5C99}" dt="2025-04-27T19:51:20.563" v="650" actId="207"/>
      <pc:docMkLst>
        <pc:docMk/>
      </pc:docMkLst>
      <pc:sldChg chg="del ord setBg">
        <pc:chgData name="Francesco Tassone" userId="c7792e47e45c39aa" providerId="LiveId" clId="{19B91933-07B5-4C61-9E95-017D0BFC5C99}" dt="2025-04-27T17:41:17.106" v="109" actId="2696"/>
        <pc:sldMkLst>
          <pc:docMk/>
          <pc:sldMk cId="478675144" sldId="257"/>
        </pc:sldMkLst>
      </pc:sldChg>
      <pc:sldChg chg="setBg">
        <pc:chgData name="Francesco Tassone" userId="c7792e47e45c39aa" providerId="LiveId" clId="{19B91933-07B5-4C61-9E95-017D0BFC5C99}" dt="2025-04-27T17:40:56.491" v="97"/>
        <pc:sldMkLst>
          <pc:docMk/>
          <pc:sldMk cId="2396090231" sldId="258"/>
        </pc:sldMkLst>
      </pc:sldChg>
      <pc:sldChg chg="del">
        <pc:chgData name="Francesco Tassone" userId="c7792e47e45c39aa" providerId="LiveId" clId="{19B91933-07B5-4C61-9E95-017D0BFC5C99}" dt="2025-04-27T17:39:53.038" v="93" actId="2696"/>
        <pc:sldMkLst>
          <pc:docMk/>
          <pc:sldMk cId="3917721166" sldId="259"/>
        </pc:sldMkLst>
      </pc:sldChg>
      <pc:sldChg chg="setBg">
        <pc:chgData name="Francesco Tassone" userId="c7792e47e45c39aa" providerId="LiveId" clId="{19B91933-07B5-4C61-9E95-017D0BFC5C99}" dt="2025-04-27T19:48:17.081" v="584"/>
        <pc:sldMkLst>
          <pc:docMk/>
          <pc:sldMk cId="2677089708" sldId="260"/>
        </pc:sldMkLst>
      </pc:sldChg>
      <pc:sldChg chg="setBg">
        <pc:chgData name="Francesco Tassone" userId="c7792e47e45c39aa" providerId="LiveId" clId="{19B91933-07B5-4C61-9E95-017D0BFC5C99}" dt="2025-04-27T17:40:56.491" v="97"/>
        <pc:sldMkLst>
          <pc:docMk/>
          <pc:sldMk cId="3029866113" sldId="261"/>
        </pc:sldMkLst>
      </pc:sldChg>
      <pc:sldChg chg="modSp mod setBg">
        <pc:chgData name="Francesco Tassone" userId="c7792e47e45c39aa" providerId="LiveId" clId="{19B91933-07B5-4C61-9E95-017D0BFC5C99}" dt="2025-04-27T17:40:56.491" v="97"/>
        <pc:sldMkLst>
          <pc:docMk/>
          <pc:sldMk cId="2420523377" sldId="262"/>
        </pc:sldMkLst>
        <pc:spChg chg="mod">
          <ac:chgData name="Francesco Tassone" userId="c7792e47e45c39aa" providerId="LiveId" clId="{19B91933-07B5-4C61-9E95-017D0BFC5C99}" dt="2025-04-21T08:53:46.558" v="9" actId="1076"/>
          <ac:spMkLst>
            <pc:docMk/>
            <pc:sldMk cId="2420523377" sldId="262"/>
            <ac:spMk id="2" creationId="{1244AD40-1BEC-0116-1991-3BC490D78C17}"/>
          </ac:spMkLst>
        </pc:spChg>
        <pc:spChg chg="mod">
          <ac:chgData name="Francesco Tassone" userId="c7792e47e45c39aa" providerId="LiveId" clId="{19B91933-07B5-4C61-9E95-017D0BFC5C99}" dt="2025-04-21T08:54:12.044" v="17" actId="208"/>
          <ac:spMkLst>
            <pc:docMk/>
            <pc:sldMk cId="2420523377" sldId="262"/>
            <ac:spMk id="3" creationId="{C33CE52C-F6CB-3F49-2F3B-4C9FC0E91D3C}"/>
          </ac:spMkLst>
        </pc:spChg>
      </pc:sldChg>
      <pc:sldChg chg="addSp delSp modSp mod setBg">
        <pc:chgData name="Francesco Tassone" userId="c7792e47e45c39aa" providerId="LiveId" clId="{19B91933-07B5-4C61-9E95-017D0BFC5C99}" dt="2025-04-27T19:49:28.343" v="590" actId="20577"/>
        <pc:sldMkLst>
          <pc:docMk/>
          <pc:sldMk cId="578913209" sldId="263"/>
        </pc:sldMkLst>
        <pc:spChg chg="mod">
          <ac:chgData name="Francesco Tassone" userId="c7792e47e45c39aa" providerId="LiveId" clId="{19B91933-07B5-4C61-9E95-017D0BFC5C99}" dt="2025-04-21T08:51:41.648" v="1" actId="26606"/>
          <ac:spMkLst>
            <pc:docMk/>
            <pc:sldMk cId="578913209" sldId="263"/>
            <ac:spMk id="2" creationId="{776814D7-CF9E-4B0E-7352-4C2934A011D8}"/>
          </ac:spMkLst>
        </pc:spChg>
        <pc:spChg chg="add">
          <ac:chgData name="Francesco Tassone" userId="c7792e47e45c39aa" providerId="LiveId" clId="{19B91933-07B5-4C61-9E95-017D0BFC5C99}" dt="2025-04-21T08:51:41.648" v="1" actId="26606"/>
          <ac:spMkLst>
            <pc:docMk/>
            <pc:sldMk cId="578913209" sldId="263"/>
            <ac:spMk id="9" creationId="{C05CBC3C-2E5A-4839-8B9B-2E5A6ADF0F58}"/>
          </ac:spMkLst>
        </pc:spChg>
        <pc:spChg chg="add">
          <ac:chgData name="Francesco Tassone" userId="c7792e47e45c39aa" providerId="LiveId" clId="{19B91933-07B5-4C61-9E95-017D0BFC5C99}" dt="2025-04-21T08:51:41.648" v="1" actId="26606"/>
          <ac:spMkLst>
            <pc:docMk/>
            <pc:sldMk cId="578913209" sldId="263"/>
            <ac:spMk id="11" creationId="{DB5B423A-57CC-4C58-AA26-8E2E862B03A0}"/>
          </ac:spMkLst>
        </pc:spChg>
        <pc:graphicFrameChg chg="add mod modGraphic">
          <ac:chgData name="Francesco Tassone" userId="c7792e47e45c39aa" providerId="LiveId" clId="{19B91933-07B5-4C61-9E95-017D0BFC5C99}" dt="2025-04-27T19:49:28.343" v="590" actId="20577"/>
          <ac:graphicFrameMkLst>
            <pc:docMk/>
            <pc:sldMk cId="578913209" sldId="263"/>
            <ac:graphicFrameMk id="5" creationId="{D9B4A66A-9A73-7598-5657-33CEA319EF9E}"/>
          </ac:graphicFrameMkLst>
        </pc:graphicFrameChg>
      </pc:sldChg>
      <pc:sldChg chg="addSp delSp modSp mod setBg">
        <pc:chgData name="Francesco Tassone" userId="c7792e47e45c39aa" providerId="LiveId" clId="{19B91933-07B5-4C61-9E95-017D0BFC5C99}" dt="2025-04-27T19:32:29.809" v="525" actId="27636"/>
        <pc:sldMkLst>
          <pc:docMk/>
          <pc:sldMk cId="259425696" sldId="264"/>
        </pc:sldMkLst>
        <pc:spChg chg="mod">
          <ac:chgData name="Francesco Tassone" userId="c7792e47e45c39aa" providerId="LiveId" clId="{19B91933-07B5-4C61-9E95-017D0BFC5C99}" dt="2025-04-21T08:52:13.680" v="2" actId="26606"/>
          <ac:spMkLst>
            <pc:docMk/>
            <pc:sldMk cId="259425696" sldId="264"/>
            <ac:spMk id="2" creationId="{0764052D-459B-0292-D8A7-F86A608D88BF}"/>
          </ac:spMkLst>
        </pc:spChg>
        <pc:spChg chg="mod">
          <ac:chgData name="Francesco Tassone" userId="c7792e47e45c39aa" providerId="LiveId" clId="{19B91933-07B5-4C61-9E95-017D0BFC5C99}" dt="2025-04-27T19:32:29.809" v="525" actId="27636"/>
          <ac:spMkLst>
            <pc:docMk/>
            <pc:sldMk cId="259425696" sldId="264"/>
            <ac:spMk id="3" creationId="{BA103308-0E4E-E2A5-D673-DA178BBC06BB}"/>
          </ac:spMkLst>
        </pc:spChg>
        <pc:spChg chg="add">
          <ac:chgData name="Francesco Tassone" userId="c7792e47e45c39aa" providerId="LiveId" clId="{19B91933-07B5-4C61-9E95-017D0BFC5C99}" dt="2025-04-21T08:52:13.680" v="2" actId="26606"/>
          <ac:spMkLst>
            <pc:docMk/>
            <pc:sldMk cId="259425696" sldId="264"/>
            <ac:spMk id="22" creationId="{C2554CA6-288E-4202-BC52-2E5A8F0C0AED}"/>
          </ac:spMkLst>
        </pc:spChg>
        <pc:spChg chg="add">
          <ac:chgData name="Francesco Tassone" userId="c7792e47e45c39aa" providerId="LiveId" clId="{19B91933-07B5-4C61-9E95-017D0BFC5C99}" dt="2025-04-21T08:52:13.680" v="2" actId="26606"/>
          <ac:spMkLst>
            <pc:docMk/>
            <pc:sldMk cId="259425696" sldId="264"/>
            <ac:spMk id="24" creationId="{B10BB131-AC8E-4A8E-A5D1-36260F720C3B}"/>
          </ac:spMkLst>
        </pc:spChg>
        <pc:spChg chg="add">
          <ac:chgData name="Francesco Tassone" userId="c7792e47e45c39aa" providerId="LiveId" clId="{19B91933-07B5-4C61-9E95-017D0BFC5C99}" dt="2025-04-21T08:52:13.680" v="2" actId="26606"/>
          <ac:spMkLst>
            <pc:docMk/>
            <pc:sldMk cId="259425696" sldId="264"/>
            <ac:spMk id="26" creationId="{5B7778FC-632E-4DCA-A7CB-0D7731CCF970}"/>
          </ac:spMkLst>
        </pc:spChg>
        <pc:spChg chg="add">
          <ac:chgData name="Francesco Tassone" userId="c7792e47e45c39aa" providerId="LiveId" clId="{19B91933-07B5-4C61-9E95-017D0BFC5C99}" dt="2025-04-21T08:52:13.680" v="2" actId="26606"/>
          <ac:spMkLst>
            <pc:docMk/>
            <pc:sldMk cId="259425696" sldId="264"/>
            <ac:spMk id="28" creationId="{FA23A907-97FB-4A8F-880A-DD77401C4296}"/>
          </ac:spMkLst>
        </pc:spChg>
      </pc:sldChg>
      <pc:sldChg chg="modSp add del mod setBg">
        <pc:chgData name="Francesco Tassone" userId="c7792e47e45c39aa" providerId="LiveId" clId="{19B91933-07B5-4C61-9E95-017D0BFC5C99}" dt="2025-04-21T09:35:22.611" v="76" actId="2696"/>
        <pc:sldMkLst>
          <pc:docMk/>
          <pc:sldMk cId="1014705223" sldId="265"/>
        </pc:sldMkLst>
      </pc:sldChg>
      <pc:sldChg chg="setBg">
        <pc:chgData name="Francesco Tassone" userId="c7792e47e45c39aa" providerId="LiveId" clId="{19B91933-07B5-4C61-9E95-017D0BFC5C99}" dt="2025-04-27T17:40:56.491" v="97"/>
        <pc:sldMkLst>
          <pc:docMk/>
          <pc:sldMk cId="827753650" sldId="266"/>
        </pc:sldMkLst>
      </pc:sldChg>
      <pc:sldChg chg="modSp add del mod setBg">
        <pc:chgData name="Francesco Tassone" userId="c7792e47e45c39aa" providerId="LiveId" clId="{19B91933-07B5-4C61-9E95-017D0BFC5C99}" dt="2025-04-21T09:35:22.611" v="76" actId="2696"/>
        <pc:sldMkLst>
          <pc:docMk/>
          <pc:sldMk cId="2209211895" sldId="266"/>
        </pc:sldMkLst>
      </pc:sldChg>
      <pc:sldChg chg="addSp delSp modSp mod setBg">
        <pc:chgData name="Francesco Tassone" userId="c7792e47e45c39aa" providerId="LiveId" clId="{19B91933-07B5-4C61-9E95-017D0BFC5C99}" dt="2025-04-27T19:48:38.583" v="585" actId="478"/>
        <pc:sldMkLst>
          <pc:docMk/>
          <pc:sldMk cId="2015976710" sldId="268"/>
        </pc:sldMkLst>
      </pc:sldChg>
      <pc:sldChg chg="modSp add del mod setBg">
        <pc:chgData name="Francesco Tassone" userId="c7792e47e45c39aa" providerId="LiveId" clId="{19B91933-07B5-4C61-9E95-017D0BFC5C99}" dt="2025-04-21T09:35:22.611" v="76" actId="2696"/>
        <pc:sldMkLst>
          <pc:docMk/>
          <pc:sldMk cId="3655822255" sldId="268"/>
        </pc:sldMkLst>
      </pc:sldChg>
      <pc:sldChg chg="modSp add del mod setBg">
        <pc:chgData name="Francesco Tassone" userId="c7792e47e45c39aa" providerId="LiveId" clId="{19B91933-07B5-4C61-9E95-017D0BFC5C99}" dt="2025-04-21T09:35:22.611" v="76" actId="2696"/>
        <pc:sldMkLst>
          <pc:docMk/>
          <pc:sldMk cId="1158990568" sldId="269"/>
        </pc:sldMkLst>
      </pc:sldChg>
      <pc:sldChg chg="setBg">
        <pc:chgData name="Francesco Tassone" userId="c7792e47e45c39aa" providerId="LiveId" clId="{19B91933-07B5-4C61-9E95-017D0BFC5C99}" dt="2025-04-27T17:40:56.491" v="97"/>
        <pc:sldMkLst>
          <pc:docMk/>
          <pc:sldMk cId="2414948782" sldId="269"/>
        </pc:sldMkLst>
      </pc:sldChg>
      <pc:sldChg chg="setBg">
        <pc:chgData name="Francesco Tassone" userId="c7792e47e45c39aa" providerId="LiveId" clId="{19B91933-07B5-4C61-9E95-017D0BFC5C99}" dt="2025-04-27T17:40:56.491" v="97"/>
        <pc:sldMkLst>
          <pc:docMk/>
          <pc:sldMk cId="1143227956" sldId="270"/>
        </pc:sldMkLst>
      </pc:sldChg>
      <pc:sldChg chg="modSp add del mod setBg">
        <pc:chgData name="Francesco Tassone" userId="c7792e47e45c39aa" providerId="LiveId" clId="{19B91933-07B5-4C61-9E95-017D0BFC5C99}" dt="2025-04-21T09:35:22.611" v="76" actId="2696"/>
        <pc:sldMkLst>
          <pc:docMk/>
          <pc:sldMk cId="2147659939" sldId="270"/>
        </pc:sldMkLst>
      </pc:sldChg>
      <pc:sldChg chg="setBg">
        <pc:chgData name="Francesco Tassone" userId="c7792e47e45c39aa" providerId="LiveId" clId="{19B91933-07B5-4C61-9E95-017D0BFC5C99}" dt="2025-04-27T17:40:56.491" v="97"/>
        <pc:sldMkLst>
          <pc:docMk/>
          <pc:sldMk cId="772210474" sldId="271"/>
        </pc:sldMkLst>
      </pc:sldChg>
      <pc:sldChg chg="modSp add del mod setBg">
        <pc:chgData name="Francesco Tassone" userId="c7792e47e45c39aa" providerId="LiveId" clId="{19B91933-07B5-4C61-9E95-017D0BFC5C99}" dt="2025-04-21T09:35:22.611" v="76" actId="2696"/>
        <pc:sldMkLst>
          <pc:docMk/>
          <pc:sldMk cId="1725537856" sldId="271"/>
        </pc:sldMkLst>
      </pc:sldChg>
      <pc:sldChg chg="setBg">
        <pc:chgData name="Francesco Tassone" userId="c7792e47e45c39aa" providerId="LiveId" clId="{19B91933-07B5-4C61-9E95-017D0BFC5C99}" dt="2025-04-27T17:40:56.491" v="97"/>
        <pc:sldMkLst>
          <pc:docMk/>
          <pc:sldMk cId="2170459406" sldId="272"/>
        </pc:sldMkLst>
      </pc:sldChg>
      <pc:sldChg chg="add del setBg">
        <pc:chgData name="Francesco Tassone" userId="c7792e47e45c39aa" providerId="LiveId" clId="{19B91933-07B5-4C61-9E95-017D0BFC5C99}" dt="2025-04-21T09:35:22.611" v="76" actId="2696"/>
        <pc:sldMkLst>
          <pc:docMk/>
          <pc:sldMk cId="4044596769" sldId="272"/>
        </pc:sldMkLst>
      </pc:sldChg>
      <pc:sldChg chg="setBg">
        <pc:chgData name="Francesco Tassone" userId="c7792e47e45c39aa" providerId="LiveId" clId="{19B91933-07B5-4C61-9E95-017D0BFC5C99}" dt="2025-04-27T17:40:56.491" v="97"/>
        <pc:sldMkLst>
          <pc:docMk/>
          <pc:sldMk cId="2105378965" sldId="273"/>
        </pc:sldMkLst>
      </pc:sldChg>
      <pc:sldChg chg="modSp add del mod setBg">
        <pc:chgData name="Francesco Tassone" userId="c7792e47e45c39aa" providerId="LiveId" clId="{19B91933-07B5-4C61-9E95-017D0BFC5C99}" dt="2025-04-21T09:35:22.611" v="76" actId="2696"/>
        <pc:sldMkLst>
          <pc:docMk/>
          <pc:sldMk cId="2965064314" sldId="273"/>
        </pc:sldMkLst>
      </pc:sldChg>
      <pc:sldChg chg="setBg">
        <pc:chgData name="Francesco Tassone" userId="c7792e47e45c39aa" providerId="LiveId" clId="{19B91933-07B5-4C61-9E95-017D0BFC5C99}" dt="2025-04-27T17:40:56.491" v="97"/>
        <pc:sldMkLst>
          <pc:docMk/>
          <pc:sldMk cId="1820494680" sldId="274"/>
        </pc:sldMkLst>
      </pc:sldChg>
      <pc:sldChg chg="modSp add del mod setBg">
        <pc:chgData name="Francesco Tassone" userId="c7792e47e45c39aa" providerId="LiveId" clId="{19B91933-07B5-4C61-9E95-017D0BFC5C99}" dt="2025-04-21T09:35:22.611" v="76" actId="2696"/>
        <pc:sldMkLst>
          <pc:docMk/>
          <pc:sldMk cId="1878001582" sldId="274"/>
        </pc:sldMkLst>
      </pc:sldChg>
      <pc:sldChg chg="modSp add del mod setBg">
        <pc:chgData name="Francesco Tassone" userId="c7792e47e45c39aa" providerId="LiveId" clId="{19B91933-07B5-4C61-9E95-017D0BFC5C99}" dt="2025-04-21T09:28:00.938" v="20" actId="2696"/>
        <pc:sldMkLst>
          <pc:docMk/>
          <pc:sldMk cId="3542449278" sldId="274"/>
        </pc:sldMkLst>
      </pc:sldChg>
      <pc:sldChg chg="setBg">
        <pc:chgData name="Francesco Tassone" userId="c7792e47e45c39aa" providerId="LiveId" clId="{19B91933-07B5-4C61-9E95-017D0BFC5C99}" dt="2025-04-27T17:40:56.491" v="97"/>
        <pc:sldMkLst>
          <pc:docMk/>
          <pc:sldMk cId="358905831" sldId="275"/>
        </pc:sldMkLst>
      </pc:sldChg>
      <pc:sldChg chg="modSp add del mod setBg">
        <pc:chgData name="Francesco Tassone" userId="c7792e47e45c39aa" providerId="LiveId" clId="{19B91933-07B5-4C61-9E95-017D0BFC5C99}" dt="2025-04-21T09:35:22.611" v="76" actId="2696"/>
        <pc:sldMkLst>
          <pc:docMk/>
          <pc:sldMk cId="3884148298" sldId="275"/>
        </pc:sldMkLst>
      </pc:sldChg>
      <pc:sldChg chg="modSp add del mod setBg">
        <pc:chgData name="Francesco Tassone" userId="c7792e47e45c39aa" providerId="LiveId" clId="{19B91933-07B5-4C61-9E95-017D0BFC5C99}" dt="2025-04-21T09:28:10.668" v="23" actId="2696"/>
        <pc:sldMkLst>
          <pc:docMk/>
          <pc:sldMk cId="2392889698" sldId="276"/>
        </pc:sldMkLst>
      </pc:sldChg>
      <pc:sldChg chg="modSp add del mod setBg">
        <pc:chgData name="Francesco Tassone" userId="c7792e47e45c39aa" providerId="LiveId" clId="{19B91933-07B5-4C61-9E95-017D0BFC5C99}" dt="2025-04-21T09:35:22.611" v="76" actId="2696"/>
        <pc:sldMkLst>
          <pc:docMk/>
          <pc:sldMk cId="2957861235" sldId="276"/>
        </pc:sldMkLst>
      </pc:sldChg>
      <pc:sldChg chg="setBg">
        <pc:chgData name="Francesco Tassone" userId="c7792e47e45c39aa" providerId="LiveId" clId="{19B91933-07B5-4C61-9E95-017D0BFC5C99}" dt="2025-04-27T17:40:56.491" v="97"/>
        <pc:sldMkLst>
          <pc:docMk/>
          <pc:sldMk cId="3093433635" sldId="276"/>
        </pc:sldMkLst>
      </pc:sldChg>
      <pc:sldChg chg="setBg">
        <pc:chgData name="Francesco Tassone" userId="c7792e47e45c39aa" providerId="LiveId" clId="{19B91933-07B5-4C61-9E95-017D0BFC5C99}" dt="2025-04-27T17:40:56.491" v="97"/>
        <pc:sldMkLst>
          <pc:docMk/>
          <pc:sldMk cId="1502727668" sldId="277"/>
        </pc:sldMkLst>
      </pc:sldChg>
      <pc:sldChg chg="modSp add del mod setBg">
        <pc:chgData name="Francesco Tassone" userId="c7792e47e45c39aa" providerId="LiveId" clId="{19B91933-07B5-4C61-9E95-017D0BFC5C99}" dt="2025-04-21T09:35:22.611" v="76" actId="2696"/>
        <pc:sldMkLst>
          <pc:docMk/>
          <pc:sldMk cId="2107750779" sldId="277"/>
        </pc:sldMkLst>
      </pc:sldChg>
      <pc:sldChg chg="modSp add del mod setBg">
        <pc:chgData name="Francesco Tassone" userId="c7792e47e45c39aa" providerId="LiveId" clId="{19B91933-07B5-4C61-9E95-017D0BFC5C99}" dt="2025-04-21T09:35:22.611" v="76" actId="2696"/>
        <pc:sldMkLst>
          <pc:docMk/>
          <pc:sldMk cId="1115915304" sldId="278"/>
        </pc:sldMkLst>
      </pc:sldChg>
      <pc:sldChg chg="setBg">
        <pc:chgData name="Francesco Tassone" userId="c7792e47e45c39aa" providerId="LiveId" clId="{19B91933-07B5-4C61-9E95-017D0BFC5C99}" dt="2025-04-27T17:40:56.491" v="97"/>
        <pc:sldMkLst>
          <pc:docMk/>
          <pc:sldMk cId="3906307842" sldId="278"/>
        </pc:sldMkLst>
      </pc:sldChg>
      <pc:sldChg chg="setBg">
        <pc:chgData name="Francesco Tassone" userId="c7792e47e45c39aa" providerId="LiveId" clId="{19B91933-07B5-4C61-9E95-017D0BFC5C99}" dt="2025-04-27T17:40:56.491" v="97"/>
        <pc:sldMkLst>
          <pc:docMk/>
          <pc:sldMk cId="70894418" sldId="279"/>
        </pc:sldMkLst>
      </pc:sldChg>
      <pc:sldChg chg="modSp add del mod setBg">
        <pc:chgData name="Francesco Tassone" userId="c7792e47e45c39aa" providerId="LiveId" clId="{19B91933-07B5-4C61-9E95-017D0BFC5C99}" dt="2025-04-21T09:35:22.611" v="76" actId="2696"/>
        <pc:sldMkLst>
          <pc:docMk/>
          <pc:sldMk cId="754425043" sldId="279"/>
        </pc:sldMkLst>
      </pc:sldChg>
      <pc:sldChg chg="modSp add del mod setBg">
        <pc:chgData name="Francesco Tassone" userId="c7792e47e45c39aa" providerId="LiveId" clId="{19B91933-07B5-4C61-9E95-017D0BFC5C99}" dt="2025-04-21T09:29:12.460" v="33" actId="2696"/>
        <pc:sldMkLst>
          <pc:docMk/>
          <pc:sldMk cId="516376822" sldId="280"/>
        </pc:sldMkLst>
      </pc:sldChg>
      <pc:sldChg chg="setBg">
        <pc:chgData name="Francesco Tassone" userId="c7792e47e45c39aa" providerId="LiveId" clId="{19B91933-07B5-4C61-9E95-017D0BFC5C99}" dt="2025-04-27T17:40:56.491" v="97"/>
        <pc:sldMkLst>
          <pc:docMk/>
          <pc:sldMk cId="2705778370" sldId="280"/>
        </pc:sldMkLst>
      </pc:sldChg>
      <pc:sldChg chg="modSp add del mod setBg">
        <pc:chgData name="Francesco Tassone" userId="c7792e47e45c39aa" providerId="LiveId" clId="{19B91933-07B5-4C61-9E95-017D0BFC5C99}" dt="2025-04-21T09:35:22.611" v="76" actId="2696"/>
        <pc:sldMkLst>
          <pc:docMk/>
          <pc:sldMk cId="4032495055" sldId="280"/>
        </pc:sldMkLst>
      </pc:sldChg>
      <pc:sldChg chg="setBg">
        <pc:chgData name="Francesco Tassone" userId="c7792e47e45c39aa" providerId="LiveId" clId="{19B91933-07B5-4C61-9E95-017D0BFC5C99}" dt="2025-04-27T17:40:56.491" v="97"/>
        <pc:sldMkLst>
          <pc:docMk/>
          <pc:sldMk cId="18575452" sldId="283"/>
        </pc:sldMkLst>
      </pc:sldChg>
      <pc:sldChg chg="setBg">
        <pc:chgData name="Francesco Tassone" userId="c7792e47e45c39aa" providerId="LiveId" clId="{19B91933-07B5-4C61-9E95-017D0BFC5C99}" dt="2025-04-27T17:40:56.491" v="97"/>
        <pc:sldMkLst>
          <pc:docMk/>
          <pc:sldMk cId="1504992344" sldId="284"/>
        </pc:sldMkLst>
      </pc:sldChg>
      <pc:sldChg chg="add del ord setBg">
        <pc:chgData name="Francesco Tassone" userId="c7792e47e45c39aa" providerId="LiveId" clId="{19B91933-07B5-4C61-9E95-017D0BFC5C99}" dt="2025-04-21T09:29:12.460" v="33" actId="2696"/>
        <pc:sldMkLst>
          <pc:docMk/>
          <pc:sldMk cId="3945111741" sldId="284"/>
        </pc:sldMkLst>
      </pc:sldChg>
      <pc:sldChg chg="setBg">
        <pc:chgData name="Francesco Tassone" userId="c7792e47e45c39aa" providerId="LiveId" clId="{19B91933-07B5-4C61-9E95-017D0BFC5C99}" dt="2025-04-27T17:40:56.491" v="97"/>
        <pc:sldMkLst>
          <pc:docMk/>
          <pc:sldMk cId="1659632243" sldId="285"/>
        </pc:sldMkLst>
      </pc:sldChg>
      <pc:sldChg chg="modSp add del mod setBg">
        <pc:chgData name="Francesco Tassone" userId="c7792e47e45c39aa" providerId="LiveId" clId="{19B91933-07B5-4C61-9E95-017D0BFC5C99}" dt="2025-04-21T09:35:22.611" v="76" actId="2696"/>
        <pc:sldMkLst>
          <pc:docMk/>
          <pc:sldMk cId="3547405676" sldId="285"/>
        </pc:sldMkLst>
      </pc:sldChg>
      <pc:sldChg chg="add del setBg">
        <pc:chgData name="Francesco Tassone" userId="c7792e47e45c39aa" providerId="LiveId" clId="{19B91933-07B5-4C61-9E95-017D0BFC5C99}" dt="2025-04-21T09:35:22.611" v="76" actId="2696"/>
        <pc:sldMkLst>
          <pc:docMk/>
          <pc:sldMk cId="1803626804" sldId="286"/>
        </pc:sldMkLst>
      </pc:sldChg>
      <pc:sldChg chg="setBg">
        <pc:chgData name="Francesco Tassone" userId="c7792e47e45c39aa" providerId="LiveId" clId="{19B91933-07B5-4C61-9E95-017D0BFC5C99}" dt="2025-04-27T17:40:56.491" v="97"/>
        <pc:sldMkLst>
          <pc:docMk/>
          <pc:sldMk cId="2035139854" sldId="286"/>
        </pc:sldMkLst>
      </pc:sldChg>
      <pc:sldChg chg="add del setBg">
        <pc:chgData name="Francesco Tassone" userId="c7792e47e45c39aa" providerId="LiveId" clId="{19B91933-07B5-4C61-9E95-017D0BFC5C99}" dt="2025-04-21T09:29:12.460" v="33" actId="2696"/>
        <pc:sldMkLst>
          <pc:docMk/>
          <pc:sldMk cId="856964023" sldId="287"/>
        </pc:sldMkLst>
      </pc:sldChg>
      <pc:sldChg chg="add del setBg">
        <pc:chgData name="Francesco Tassone" userId="c7792e47e45c39aa" providerId="LiveId" clId="{19B91933-07B5-4C61-9E95-017D0BFC5C99}" dt="2025-04-21T09:35:22.611" v="76" actId="2696"/>
        <pc:sldMkLst>
          <pc:docMk/>
          <pc:sldMk cId="1827171572" sldId="287"/>
        </pc:sldMkLst>
      </pc:sldChg>
      <pc:sldChg chg="setBg">
        <pc:chgData name="Francesco Tassone" userId="c7792e47e45c39aa" providerId="LiveId" clId="{19B91933-07B5-4C61-9E95-017D0BFC5C99}" dt="2025-04-27T17:40:56.491" v="97"/>
        <pc:sldMkLst>
          <pc:docMk/>
          <pc:sldMk cId="3069576735" sldId="287"/>
        </pc:sldMkLst>
      </pc:sldChg>
      <pc:sldChg chg="modSp add del mod setBg">
        <pc:chgData name="Francesco Tassone" userId="c7792e47e45c39aa" providerId="LiveId" clId="{19B91933-07B5-4C61-9E95-017D0BFC5C99}" dt="2025-04-21T09:34:45.329" v="75"/>
        <pc:sldMkLst>
          <pc:docMk/>
          <pc:sldMk cId="114202926" sldId="288"/>
        </pc:sldMkLst>
      </pc:sldChg>
      <pc:sldChg chg="modSp add del mod setBg">
        <pc:chgData name="Francesco Tassone" userId="c7792e47e45c39aa" providerId="LiveId" clId="{19B91933-07B5-4C61-9E95-017D0BFC5C99}" dt="2025-04-21T09:29:12.460" v="33" actId="2696"/>
        <pc:sldMkLst>
          <pc:docMk/>
          <pc:sldMk cId="760520928" sldId="288"/>
        </pc:sldMkLst>
      </pc:sldChg>
      <pc:sldChg chg="setBg">
        <pc:chgData name="Francesco Tassone" userId="c7792e47e45c39aa" providerId="LiveId" clId="{19B91933-07B5-4C61-9E95-017D0BFC5C99}" dt="2025-04-27T17:40:56.491" v="97"/>
        <pc:sldMkLst>
          <pc:docMk/>
          <pc:sldMk cId="2311142062" sldId="288"/>
        </pc:sldMkLst>
      </pc:sldChg>
      <pc:sldChg chg="add del setBg">
        <pc:chgData name="Francesco Tassone" userId="c7792e47e45c39aa" providerId="LiveId" clId="{19B91933-07B5-4C61-9E95-017D0BFC5C99}" dt="2025-04-21T09:29:12.460" v="33" actId="2696"/>
        <pc:sldMkLst>
          <pc:docMk/>
          <pc:sldMk cId="1918848048" sldId="289"/>
        </pc:sldMkLst>
      </pc:sldChg>
      <pc:sldChg chg="setBg">
        <pc:chgData name="Francesco Tassone" userId="c7792e47e45c39aa" providerId="LiveId" clId="{19B91933-07B5-4C61-9E95-017D0BFC5C99}" dt="2025-04-27T17:40:56.491" v="97"/>
        <pc:sldMkLst>
          <pc:docMk/>
          <pc:sldMk cId="2468433068" sldId="289"/>
        </pc:sldMkLst>
      </pc:sldChg>
      <pc:sldChg chg="setBg">
        <pc:chgData name="Francesco Tassone" userId="c7792e47e45c39aa" providerId="LiveId" clId="{19B91933-07B5-4C61-9E95-017D0BFC5C99}" dt="2025-04-27T17:40:56.491" v="97"/>
        <pc:sldMkLst>
          <pc:docMk/>
          <pc:sldMk cId="333138672" sldId="290"/>
        </pc:sldMkLst>
      </pc:sldChg>
      <pc:sldChg chg="setBg">
        <pc:chgData name="Francesco Tassone" userId="c7792e47e45c39aa" providerId="LiveId" clId="{19B91933-07B5-4C61-9E95-017D0BFC5C99}" dt="2025-04-27T17:40:56.491" v="97"/>
        <pc:sldMkLst>
          <pc:docMk/>
          <pc:sldMk cId="418780895" sldId="291"/>
        </pc:sldMkLst>
      </pc:sldChg>
      <pc:sldChg chg="addSp delSp modSp new del mod">
        <pc:chgData name="Francesco Tassone" userId="c7792e47e45c39aa" providerId="LiveId" clId="{19B91933-07B5-4C61-9E95-017D0BFC5C99}" dt="2025-04-27T19:47:54.770" v="582" actId="2696"/>
        <pc:sldMkLst>
          <pc:docMk/>
          <pc:sldMk cId="136569314" sldId="292"/>
        </pc:sldMkLst>
      </pc:sldChg>
      <pc:sldChg chg="addSp delSp modSp add mod setBg">
        <pc:chgData name="Francesco Tassone" userId="c7792e47e45c39aa" providerId="LiveId" clId="{19B91933-07B5-4C61-9E95-017D0BFC5C99}" dt="2025-04-27T19:47:38.123" v="581" actId="1076"/>
        <pc:sldMkLst>
          <pc:docMk/>
          <pc:sldMk cId="830222162" sldId="293"/>
        </pc:sldMkLst>
        <pc:spChg chg="add mod">
          <ac:chgData name="Francesco Tassone" userId="c7792e47e45c39aa" providerId="LiveId" clId="{19B91933-07B5-4C61-9E95-017D0BFC5C99}" dt="2025-04-27T19:47:38.123" v="581" actId="1076"/>
          <ac:spMkLst>
            <pc:docMk/>
            <pc:sldMk cId="830222162" sldId="293"/>
            <ac:spMk id="6" creationId="{78C030FB-E0FF-991F-3DDA-41EEDF1C5EC4}"/>
          </ac:spMkLst>
        </pc:spChg>
      </pc:sldChg>
      <pc:sldChg chg="new del">
        <pc:chgData name="Francesco Tassone" userId="c7792e47e45c39aa" providerId="LiveId" clId="{19B91933-07B5-4C61-9E95-017D0BFC5C99}" dt="2025-04-27T17:40:33.544" v="95" actId="2696"/>
        <pc:sldMkLst>
          <pc:docMk/>
          <pc:sldMk cId="4001602388" sldId="293"/>
        </pc:sldMkLst>
      </pc:sldChg>
      <pc:sldChg chg="addSp delSp modSp new mod setBg addAnim">
        <pc:chgData name="Francesco Tassone" userId="c7792e47e45c39aa" providerId="LiveId" clId="{19B91933-07B5-4C61-9E95-017D0BFC5C99}" dt="2025-04-27T19:51:20.563" v="650" actId="207"/>
        <pc:sldMkLst>
          <pc:docMk/>
          <pc:sldMk cId="1756374054" sldId="294"/>
        </pc:sldMkLst>
        <pc:spChg chg="mod">
          <ac:chgData name="Francesco Tassone" userId="c7792e47e45c39aa" providerId="LiveId" clId="{19B91933-07B5-4C61-9E95-017D0BFC5C99}" dt="2025-04-27T17:59:18.142" v="253" actId="26606"/>
          <ac:spMkLst>
            <pc:docMk/>
            <pc:sldMk cId="1756374054" sldId="294"/>
            <ac:spMk id="2" creationId="{B5AFBD4C-CE16-2294-C7EC-65069BD1CAF7}"/>
          </ac:spMkLst>
        </pc:spChg>
        <pc:spChg chg="mod">
          <ac:chgData name="Francesco Tassone" userId="c7792e47e45c39aa" providerId="LiveId" clId="{19B91933-07B5-4C61-9E95-017D0BFC5C99}" dt="2025-04-27T17:59:18.142" v="253" actId="26606"/>
          <ac:spMkLst>
            <pc:docMk/>
            <pc:sldMk cId="1756374054" sldId="294"/>
            <ac:spMk id="3" creationId="{DECC22D1-D5F4-2B6B-6556-9809EC85076E}"/>
          </ac:spMkLst>
        </pc:spChg>
        <pc:spChg chg="add mod">
          <ac:chgData name="Francesco Tassone" userId="c7792e47e45c39aa" providerId="LiveId" clId="{19B91933-07B5-4C61-9E95-017D0BFC5C99}" dt="2025-04-27T19:51:20.563" v="650" actId="207"/>
          <ac:spMkLst>
            <pc:docMk/>
            <pc:sldMk cId="1756374054" sldId="294"/>
            <ac:spMk id="6" creationId="{4741D421-9CC4-5B9F-22F8-3F61EB84FF20}"/>
          </ac:spMkLst>
        </pc:spChg>
        <pc:spChg chg="add">
          <ac:chgData name="Francesco Tassone" userId="c7792e47e45c39aa" providerId="LiveId" clId="{19B91933-07B5-4C61-9E95-017D0BFC5C99}" dt="2025-04-27T17:59:18.142" v="253" actId="26606"/>
          <ac:spMkLst>
            <pc:docMk/>
            <pc:sldMk cId="1756374054" sldId="294"/>
            <ac:spMk id="9" creationId="{4D60F200-5EB0-B223-2439-C96C67F0FEE1}"/>
          </ac:spMkLst>
        </pc:spChg>
        <pc:spChg chg="add">
          <ac:chgData name="Francesco Tassone" userId="c7792e47e45c39aa" providerId="LiveId" clId="{19B91933-07B5-4C61-9E95-017D0BFC5C99}" dt="2025-04-27T17:59:18.142" v="253" actId="26606"/>
          <ac:spMkLst>
            <pc:docMk/>
            <pc:sldMk cId="1756374054" sldId="294"/>
            <ac:spMk id="11" creationId="{A6567EA8-C72D-4B9B-D23F-6B2E9F9C9F47}"/>
          </ac:spMkLst>
        </pc:spChg>
        <pc:spChg chg="add">
          <ac:chgData name="Francesco Tassone" userId="c7792e47e45c39aa" providerId="LiveId" clId="{19B91933-07B5-4C61-9E95-017D0BFC5C99}" dt="2025-04-27T17:59:18.142" v="253" actId="26606"/>
          <ac:spMkLst>
            <pc:docMk/>
            <pc:sldMk cId="1756374054" sldId="294"/>
            <ac:spMk id="13" creationId="{FEFBFA78-9360-1E01-5448-6D5AE0A32601}"/>
          </ac:spMkLst>
        </pc:spChg>
        <pc:spChg chg="add">
          <ac:chgData name="Francesco Tassone" userId="c7792e47e45c39aa" providerId="LiveId" clId="{19B91933-07B5-4C61-9E95-017D0BFC5C99}" dt="2025-04-27T17:59:18.142" v="253" actId="26606"/>
          <ac:spMkLst>
            <pc:docMk/>
            <pc:sldMk cId="1756374054" sldId="294"/>
            <ac:spMk id="15" creationId="{1740453C-744F-DB3A-47EC-15EACE1DC117}"/>
          </ac:spMkLst>
        </pc:spChg>
        <pc:spChg chg="add">
          <ac:chgData name="Francesco Tassone" userId="c7792e47e45c39aa" providerId="LiveId" clId="{19B91933-07B5-4C61-9E95-017D0BFC5C99}" dt="2025-04-27T17:59:18.142" v="253" actId="26606"/>
          <ac:spMkLst>
            <pc:docMk/>
            <pc:sldMk cId="1756374054" sldId="294"/>
            <ac:spMk id="17" creationId="{B6924B03-77BD-EAE3-2854-43363FF8E6BB}"/>
          </ac:spMkLst>
        </pc:spChg>
        <pc:picChg chg="add">
          <ac:chgData name="Francesco Tassone" userId="c7792e47e45c39aa" providerId="LiveId" clId="{19B91933-07B5-4C61-9E95-017D0BFC5C99}" dt="2025-04-27T17:59:18.142" v="253" actId="26606"/>
          <ac:picMkLst>
            <pc:docMk/>
            <pc:sldMk cId="1756374054" sldId="294"/>
            <ac:picMk id="5" creationId="{888F47F3-9449-800A-C53B-D6D0994530FD}"/>
          </ac:picMkLst>
        </pc:picChg>
      </pc:sldChg>
      <pc:sldChg chg="addSp delSp modSp new mod setBg setClrOvrMap">
        <pc:chgData name="Francesco Tassone" userId="c7792e47e45c39aa" providerId="LiveId" clId="{19B91933-07B5-4C61-9E95-017D0BFC5C99}" dt="2025-04-27T19:38:44.626" v="529" actId="26606"/>
        <pc:sldMkLst>
          <pc:docMk/>
          <pc:sldMk cId="2602954738" sldId="295"/>
        </pc:sldMkLst>
        <pc:spChg chg="mod">
          <ac:chgData name="Francesco Tassone" userId="c7792e47e45c39aa" providerId="LiveId" clId="{19B91933-07B5-4C61-9E95-017D0BFC5C99}" dt="2025-04-27T19:38:44.626" v="529" actId="26606"/>
          <ac:spMkLst>
            <pc:docMk/>
            <pc:sldMk cId="2602954738" sldId="295"/>
            <ac:spMk id="2" creationId="{2C843FC1-7460-D3DF-E716-966DE2435F0D}"/>
          </ac:spMkLst>
        </pc:spChg>
        <pc:spChg chg="add">
          <ac:chgData name="Francesco Tassone" userId="c7792e47e45c39aa" providerId="LiveId" clId="{19B91933-07B5-4C61-9E95-017D0BFC5C99}" dt="2025-04-27T19:38:44.626" v="529" actId="26606"/>
          <ac:spMkLst>
            <pc:docMk/>
            <pc:sldMk cId="2602954738" sldId="295"/>
            <ac:spMk id="23" creationId="{7A6F043C-2A2A-4ECE-99FC-9670FAF956C5}"/>
          </ac:spMkLst>
        </pc:spChg>
        <pc:spChg chg="add">
          <ac:chgData name="Francesco Tassone" userId="c7792e47e45c39aa" providerId="LiveId" clId="{19B91933-07B5-4C61-9E95-017D0BFC5C99}" dt="2025-04-27T19:38:44.626" v="529" actId="26606"/>
          <ac:spMkLst>
            <pc:docMk/>
            <pc:sldMk cId="2602954738" sldId="295"/>
            <ac:spMk id="24" creationId="{D335A262-7106-4571-BE09-CFA60A9DB0FF}"/>
          </ac:spMkLst>
        </pc:spChg>
        <pc:spChg chg="add">
          <ac:chgData name="Francesco Tassone" userId="c7792e47e45c39aa" providerId="LiveId" clId="{19B91933-07B5-4C61-9E95-017D0BFC5C99}" dt="2025-04-27T19:38:44.626" v="529" actId="26606"/>
          <ac:spMkLst>
            <pc:docMk/>
            <pc:sldMk cId="2602954738" sldId="295"/>
            <ac:spMk id="25" creationId="{046FE5A8-8C9A-4D97-A7C4-214929653ACC}"/>
          </ac:spMkLst>
        </pc:spChg>
        <pc:spChg chg="add">
          <ac:chgData name="Francesco Tassone" userId="c7792e47e45c39aa" providerId="LiveId" clId="{19B91933-07B5-4C61-9E95-017D0BFC5C99}" dt="2025-04-27T19:38:44.626" v="529" actId="26606"/>
          <ac:spMkLst>
            <pc:docMk/>
            <pc:sldMk cId="2602954738" sldId="295"/>
            <ac:spMk id="27" creationId="{B6297F2B-78AD-4022-83A4-78FC55E1136B}"/>
          </ac:spMkLst>
        </pc:spChg>
        <pc:graphicFrameChg chg="add mod modGraphic">
          <ac:chgData name="Francesco Tassone" userId="c7792e47e45c39aa" providerId="LiveId" clId="{19B91933-07B5-4C61-9E95-017D0BFC5C99}" dt="2025-04-27T19:38:44.589" v="528" actId="26606"/>
          <ac:graphicFrameMkLst>
            <pc:docMk/>
            <pc:sldMk cId="2602954738" sldId="295"/>
            <ac:graphicFrameMk id="5" creationId="{FC358C2E-AB93-2415-7735-D098D0FD17C3}"/>
          </ac:graphicFrameMkLst>
        </pc:graphicFrameChg>
        <pc:picChg chg="add">
          <ac:chgData name="Francesco Tassone" userId="c7792e47e45c39aa" providerId="LiveId" clId="{19B91933-07B5-4C61-9E95-017D0BFC5C99}" dt="2025-04-27T19:38:44.626" v="529" actId="26606"/>
          <ac:picMkLst>
            <pc:docMk/>
            <pc:sldMk cId="2602954738" sldId="295"/>
            <ac:picMk id="26" creationId="{37D47EB4-1F50-B194-9793-B37AD23BF42B}"/>
          </ac:picMkLst>
        </pc:picChg>
      </pc:sldChg>
      <pc:sldChg chg="addSp delSp modSp new mod setBg">
        <pc:chgData name="Francesco Tassone" userId="c7792e47e45c39aa" providerId="LiveId" clId="{19B91933-07B5-4C61-9E95-017D0BFC5C99}" dt="2025-04-27T19:38:56.024" v="530" actId="207"/>
        <pc:sldMkLst>
          <pc:docMk/>
          <pc:sldMk cId="3877761970" sldId="296"/>
        </pc:sldMkLst>
        <pc:spChg chg="mod">
          <ac:chgData name="Francesco Tassone" userId="c7792e47e45c39aa" providerId="LiveId" clId="{19B91933-07B5-4C61-9E95-017D0BFC5C99}" dt="2025-04-27T19:38:56.024" v="530" actId="207"/>
          <ac:spMkLst>
            <pc:docMk/>
            <pc:sldMk cId="3877761970" sldId="296"/>
            <ac:spMk id="2" creationId="{98B0AF21-E40E-3B29-F092-C4C316269DEA}"/>
          </ac:spMkLst>
        </pc:spChg>
        <pc:spChg chg="add del">
          <ac:chgData name="Francesco Tassone" userId="c7792e47e45c39aa" providerId="LiveId" clId="{19B91933-07B5-4C61-9E95-017D0BFC5C99}" dt="2025-04-27T17:56:51.577" v="250" actId="26606"/>
          <ac:spMkLst>
            <pc:docMk/>
            <pc:sldMk cId="3877761970" sldId="296"/>
            <ac:spMk id="10" creationId="{4F7EBAE4-9945-4473-9E34-B2C66EA0F03D}"/>
          </ac:spMkLst>
        </pc:spChg>
        <pc:spChg chg="add del">
          <ac:chgData name="Francesco Tassone" userId="c7792e47e45c39aa" providerId="LiveId" clId="{19B91933-07B5-4C61-9E95-017D0BFC5C99}" dt="2025-04-27T17:56:51.577" v="250" actId="26606"/>
          <ac:spMkLst>
            <pc:docMk/>
            <pc:sldMk cId="3877761970" sldId="296"/>
            <ac:spMk id="12" creationId="{70BEB1E7-2F88-40BC-B73D-42E5B6F80BFC}"/>
          </ac:spMkLst>
        </pc:spChg>
        <pc:spChg chg="add del">
          <ac:chgData name="Francesco Tassone" userId="c7792e47e45c39aa" providerId="LiveId" clId="{19B91933-07B5-4C61-9E95-017D0BFC5C99}" dt="2025-04-27T17:56:51.577" v="250" actId="26606"/>
          <ac:spMkLst>
            <pc:docMk/>
            <pc:sldMk cId="3877761970" sldId="296"/>
            <ac:spMk id="14" creationId="{A7B99495-F43F-4D80-A44F-2CB4764EB90B}"/>
          </ac:spMkLst>
        </pc:spChg>
        <pc:graphicFrameChg chg="add mod modGraphic">
          <ac:chgData name="Francesco Tassone" userId="c7792e47e45c39aa" providerId="LiveId" clId="{19B91933-07B5-4C61-9E95-017D0BFC5C99}" dt="2025-04-27T17:56:51.577" v="250" actId="26606"/>
          <ac:graphicFrameMkLst>
            <pc:docMk/>
            <pc:sldMk cId="3877761970" sldId="296"/>
            <ac:graphicFrameMk id="5" creationId="{E0EE9E69-5BAC-9CE4-E576-CAF9CBBE8A89}"/>
          </ac:graphicFrameMkLst>
        </pc:graphicFrameChg>
        <pc:picChg chg="add mod">
          <ac:chgData name="Francesco Tassone" userId="c7792e47e45c39aa" providerId="LiveId" clId="{19B91933-07B5-4C61-9E95-017D0BFC5C99}" dt="2025-04-27T17:56:51.577" v="250" actId="26606"/>
          <ac:picMkLst>
            <pc:docMk/>
            <pc:sldMk cId="3877761970" sldId="296"/>
            <ac:picMk id="6" creationId="{D0662E33-17F4-57CD-59BC-5B290A9A8FDF}"/>
          </ac:picMkLst>
        </pc:picChg>
      </pc:sldChg>
      <pc:sldChg chg="addSp delSp modSp new mod setBg">
        <pc:chgData name="Francesco Tassone" userId="c7792e47e45c39aa" providerId="LiveId" clId="{19B91933-07B5-4C61-9E95-017D0BFC5C99}" dt="2025-04-27T19:27:29.934" v="442" actId="20577"/>
        <pc:sldMkLst>
          <pc:docMk/>
          <pc:sldMk cId="1909550626" sldId="297"/>
        </pc:sldMkLst>
        <pc:spChg chg="mod">
          <ac:chgData name="Francesco Tassone" userId="c7792e47e45c39aa" providerId="LiveId" clId="{19B91933-07B5-4C61-9E95-017D0BFC5C99}" dt="2025-04-27T19:15:35.223" v="395" actId="207"/>
          <ac:spMkLst>
            <pc:docMk/>
            <pc:sldMk cId="1909550626" sldId="297"/>
            <ac:spMk id="2" creationId="{375E9733-0B8B-9B00-4E25-57BECBD9DC03}"/>
          </ac:spMkLst>
        </pc:spChg>
        <pc:spChg chg="add">
          <ac:chgData name="Francesco Tassone" userId="c7792e47e45c39aa" providerId="LiveId" clId="{19B91933-07B5-4C61-9E95-017D0BFC5C99}" dt="2025-04-27T18:11:57.426" v="270" actId="26606"/>
          <ac:spMkLst>
            <pc:docMk/>
            <pc:sldMk cId="1909550626" sldId="297"/>
            <ac:spMk id="2070" creationId="{2C61293E-6EBE-43EF-A52C-9BEBFD7679D4}"/>
          </ac:spMkLst>
        </pc:spChg>
        <pc:spChg chg="add">
          <ac:chgData name="Francesco Tassone" userId="c7792e47e45c39aa" providerId="LiveId" clId="{19B91933-07B5-4C61-9E95-017D0BFC5C99}" dt="2025-04-27T18:11:57.426" v="270" actId="26606"/>
          <ac:spMkLst>
            <pc:docMk/>
            <pc:sldMk cId="1909550626" sldId="297"/>
            <ac:spMk id="2071" creationId="{21540236-BFD5-4A9D-8840-4703E7F76825}"/>
          </ac:spMkLst>
        </pc:spChg>
        <pc:graphicFrameChg chg="add mod">
          <ac:chgData name="Francesco Tassone" userId="c7792e47e45c39aa" providerId="LiveId" clId="{19B91933-07B5-4C61-9E95-017D0BFC5C99}" dt="2025-04-27T19:27:29.934" v="442" actId="20577"/>
          <ac:graphicFrameMkLst>
            <pc:docMk/>
            <pc:sldMk cId="1909550626" sldId="297"/>
            <ac:graphicFrameMk id="5" creationId="{07768EA2-24F8-BB21-E90E-35A726557928}"/>
          </ac:graphicFrameMkLst>
        </pc:graphicFrameChg>
        <pc:picChg chg="add mod">
          <ac:chgData name="Francesco Tassone" userId="c7792e47e45c39aa" providerId="LiveId" clId="{19B91933-07B5-4C61-9E95-017D0BFC5C99}" dt="2025-04-27T18:11:57.426" v="270" actId="26606"/>
          <ac:picMkLst>
            <pc:docMk/>
            <pc:sldMk cId="1909550626" sldId="297"/>
            <ac:picMk id="2050" creationId="{7B7387FF-6475-7C69-542D-9BCA4C55A6F7}"/>
          </ac:picMkLst>
        </pc:picChg>
      </pc:sldChg>
      <pc:sldChg chg="addSp delSp modSp new mod setBg">
        <pc:chgData name="Francesco Tassone" userId="c7792e47e45c39aa" providerId="LiveId" clId="{19B91933-07B5-4C61-9E95-017D0BFC5C99}" dt="2025-04-27T19:15:46.775" v="397" actId="208"/>
        <pc:sldMkLst>
          <pc:docMk/>
          <pc:sldMk cId="1197804790" sldId="298"/>
        </pc:sldMkLst>
        <pc:spChg chg="mod">
          <ac:chgData name="Francesco Tassone" userId="c7792e47e45c39aa" providerId="LiveId" clId="{19B91933-07B5-4C61-9E95-017D0BFC5C99}" dt="2025-04-27T19:15:46.775" v="397" actId="208"/>
          <ac:spMkLst>
            <pc:docMk/>
            <pc:sldMk cId="1197804790" sldId="298"/>
            <ac:spMk id="2" creationId="{42214CC2-49C9-3795-43E4-A5E402429536}"/>
          </ac:spMkLst>
        </pc:spChg>
        <pc:spChg chg="add">
          <ac:chgData name="Francesco Tassone" userId="c7792e47e45c39aa" providerId="LiveId" clId="{19B91933-07B5-4C61-9E95-017D0BFC5C99}" dt="2025-04-27T18:16:30.594" v="294" actId="26606"/>
          <ac:spMkLst>
            <pc:docMk/>
            <pc:sldMk cId="1197804790" sldId="298"/>
            <ac:spMk id="42" creationId="{2659FDB4-FCBE-4A89-B46D-43D4FA54464D}"/>
          </ac:spMkLst>
        </pc:spChg>
        <pc:graphicFrameChg chg="add mod modGraphic">
          <ac:chgData name="Francesco Tassone" userId="c7792e47e45c39aa" providerId="LiveId" clId="{19B91933-07B5-4C61-9E95-017D0BFC5C99}" dt="2025-04-27T18:20:19.008" v="307" actId="207"/>
          <ac:graphicFrameMkLst>
            <pc:docMk/>
            <pc:sldMk cId="1197804790" sldId="298"/>
            <ac:graphicFrameMk id="44" creationId="{1FF00C54-0105-0655-92F9-6801F4008AF5}"/>
          </ac:graphicFrameMkLst>
        </pc:graphicFrameChg>
        <pc:cxnChg chg="add">
          <ac:chgData name="Francesco Tassone" userId="c7792e47e45c39aa" providerId="LiveId" clId="{19B91933-07B5-4C61-9E95-017D0BFC5C99}" dt="2025-04-27T18:16:30.594" v="294" actId="26606"/>
          <ac:cxnSpMkLst>
            <pc:docMk/>
            <pc:sldMk cId="1197804790" sldId="298"/>
            <ac:cxnSpMk id="43" creationId="{C8F51B3F-8331-4E4A-AE96-D47B1006EEAD}"/>
          </ac:cxnSpMkLst>
        </pc:cxnChg>
      </pc:sldChg>
      <pc:sldChg chg="addSp delSp modSp new mod setBg">
        <pc:chgData name="Francesco Tassone" userId="c7792e47e45c39aa" providerId="LiveId" clId="{19B91933-07B5-4C61-9E95-017D0BFC5C99}" dt="2025-04-27T19:16:15.872" v="401" actId="1076"/>
        <pc:sldMkLst>
          <pc:docMk/>
          <pc:sldMk cId="1129213514" sldId="299"/>
        </pc:sldMkLst>
        <pc:spChg chg="mod">
          <ac:chgData name="Francesco Tassone" userId="c7792e47e45c39aa" providerId="LiveId" clId="{19B91933-07B5-4C61-9E95-017D0BFC5C99}" dt="2025-04-27T19:15:59.806" v="399" actId="207"/>
          <ac:spMkLst>
            <pc:docMk/>
            <pc:sldMk cId="1129213514" sldId="299"/>
            <ac:spMk id="2" creationId="{E9750E4F-EDA7-8165-34E2-5E04965BEDAF}"/>
          </ac:spMkLst>
        </pc:spChg>
        <pc:spChg chg="add mod">
          <ac:chgData name="Francesco Tassone" userId="c7792e47e45c39aa" providerId="LiveId" clId="{19B91933-07B5-4C61-9E95-017D0BFC5C99}" dt="2025-04-27T19:15:56.385" v="398" actId="207"/>
          <ac:spMkLst>
            <pc:docMk/>
            <pc:sldMk cId="1129213514" sldId="299"/>
            <ac:spMk id="9" creationId="{A0DA69A5-32F5-2040-7442-5B87EFFF7C1D}"/>
          </ac:spMkLst>
        </pc:spChg>
        <pc:spChg chg="add">
          <ac:chgData name="Francesco Tassone" userId="c7792e47e45c39aa" providerId="LiveId" clId="{19B91933-07B5-4C61-9E95-017D0BFC5C99}" dt="2025-04-27T19:09:26.860" v="382" actId="26606"/>
          <ac:spMkLst>
            <pc:docMk/>
            <pc:sldMk cId="1129213514" sldId="299"/>
            <ac:spMk id="62" creationId="{DBC6133C-0615-4CE4-9132-37E609A9BDFA}"/>
          </ac:spMkLst>
        </pc:spChg>
        <pc:spChg chg="add">
          <ac:chgData name="Francesco Tassone" userId="c7792e47e45c39aa" providerId="LiveId" clId="{19B91933-07B5-4C61-9E95-017D0BFC5C99}" dt="2025-04-27T19:09:26.860" v="382" actId="26606"/>
          <ac:spMkLst>
            <pc:docMk/>
            <pc:sldMk cId="1129213514" sldId="299"/>
            <ac:spMk id="64" creationId="{55222F96-971A-4F90-B841-6BAB416C7AC1}"/>
          </ac:spMkLst>
        </pc:spChg>
        <pc:spChg chg="add">
          <ac:chgData name="Francesco Tassone" userId="c7792e47e45c39aa" providerId="LiveId" clId="{19B91933-07B5-4C61-9E95-017D0BFC5C99}" dt="2025-04-27T19:09:26.860" v="382" actId="26606"/>
          <ac:spMkLst>
            <pc:docMk/>
            <pc:sldMk cId="1129213514" sldId="299"/>
            <ac:spMk id="65" creationId="{08980754-6F4B-43C9-B9BE-127B6BED6586}"/>
          </ac:spMkLst>
        </pc:spChg>
        <pc:spChg chg="add">
          <ac:chgData name="Francesco Tassone" userId="c7792e47e45c39aa" providerId="LiveId" clId="{19B91933-07B5-4C61-9E95-017D0BFC5C99}" dt="2025-04-27T19:09:26.860" v="382" actId="26606"/>
          <ac:spMkLst>
            <pc:docMk/>
            <pc:sldMk cId="1129213514" sldId="299"/>
            <ac:spMk id="66" creationId="{2C1BBA94-3F40-40AA-8BB9-E69E25E537C1}"/>
          </ac:spMkLst>
        </pc:spChg>
        <pc:picChg chg="add mod ord">
          <ac:chgData name="Francesco Tassone" userId="c7792e47e45c39aa" providerId="LiveId" clId="{19B91933-07B5-4C61-9E95-017D0BFC5C99}" dt="2025-04-27T19:16:15.872" v="401" actId="1076"/>
          <ac:picMkLst>
            <pc:docMk/>
            <pc:sldMk cId="1129213514" sldId="299"/>
            <ac:picMk id="6" creationId="{DE821458-EFA6-611B-323F-A2E19388549C}"/>
          </ac:picMkLst>
        </pc:picChg>
      </pc:sldChg>
      <pc:sldChg chg="addSp modSp new mod setBg">
        <pc:chgData name="Francesco Tassone" userId="c7792e47e45c39aa" providerId="LiveId" clId="{19B91933-07B5-4C61-9E95-017D0BFC5C99}" dt="2025-04-27T19:29:33.544" v="454"/>
        <pc:sldMkLst>
          <pc:docMk/>
          <pc:sldMk cId="1488152537" sldId="300"/>
        </pc:sldMkLst>
        <pc:spChg chg="mod">
          <ac:chgData name="Francesco Tassone" userId="c7792e47e45c39aa" providerId="LiveId" clId="{19B91933-07B5-4C61-9E95-017D0BFC5C99}" dt="2025-04-27T19:24:56.359" v="439" actId="208"/>
          <ac:spMkLst>
            <pc:docMk/>
            <pc:sldMk cId="1488152537" sldId="300"/>
            <ac:spMk id="2" creationId="{52D34437-BC51-BED7-43D6-0D1C52BE0912}"/>
          </ac:spMkLst>
        </pc:spChg>
        <pc:spChg chg="mod">
          <ac:chgData name="Francesco Tassone" userId="c7792e47e45c39aa" providerId="LiveId" clId="{19B91933-07B5-4C61-9E95-017D0BFC5C99}" dt="2025-04-27T19:25:10.563" v="440" actId="14100"/>
          <ac:spMkLst>
            <pc:docMk/>
            <pc:sldMk cId="1488152537" sldId="300"/>
            <ac:spMk id="3" creationId="{7370023F-BA7F-9460-2590-E0E893D2E800}"/>
          </ac:spMkLst>
        </pc:spChg>
        <pc:spChg chg="add">
          <ac:chgData name="Francesco Tassone" userId="c7792e47e45c39aa" providerId="LiveId" clId="{19B91933-07B5-4C61-9E95-017D0BFC5C99}" dt="2025-04-27T19:24:33.111" v="435" actId="26606"/>
          <ac:spMkLst>
            <pc:docMk/>
            <pc:sldMk cId="1488152537" sldId="300"/>
            <ac:spMk id="4103" creationId="{E8A8EAB8-D2FF-444D-B34B-7D32F106AD0E}"/>
          </ac:spMkLst>
        </pc:spChg>
        <pc:picChg chg="add mod">
          <ac:chgData name="Francesco Tassone" userId="c7792e47e45c39aa" providerId="LiveId" clId="{19B91933-07B5-4C61-9E95-017D0BFC5C99}" dt="2025-04-27T19:24:33.111" v="435" actId="26606"/>
          <ac:picMkLst>
            <pc:docMk/>
            <pc:sldMk cId="1488152537" sldId="300"/>
            <ac:picMk id="4098" creationId="{BA4EB73A-3F64-04D7-8431-3AB5CF9F62FC}"/>
          </ac:picMkLst>
        </pc:picChg>
        <pc:cxnChg chg="add">
          <ac:chgData name="Francesco Tassone" userId="c7792e47e45c39aa" providerId="LiveId" clId="{19B91933-07B5-4C61-9E95-017D0BFC5C99}" dt="2025-04-27T19:24:33.111" v="435" actId="26606"/>
          <ac:cxnSpMkLst>
            <pc:docMk/>
            <pc:sldMk cId="1488152537" sldId="300"/>
            <ac:cxnSpMk id="4105" creationId="{EEA38897-7BA3-4408-8083-3235339C4A60}"/>
          </ac:cxnSpMkLst>
        </pc:cxnChg>
        <pc:cxnChg chg="add">
          <ac:chgData name="Francesco Tassone" userId="c7792e47e45c39aa" providerId="LiveId" clId="{19B91933-07B5-4C61-9E95-017D0BFC5C99}" dt="2025-04-27T19:24:33.111" v="435" actId="26606"/>
          <ac:cxnSpMkLst>
            <pc:docMk/>
            <pc:sldMk cId="1488152537" sldId="300"/>
            <ac:cxnSpMk id="4107" creationId="{F11AD06B-AB20-4097-8606-5DA00DBACE88}"/>
          </ac:cxnSpMkLst>
        </pc:cxnChg>
      </pc:sldChg>
      <pc:sldChg chg="addSp modSp new mod setBg">
        <pc:chgData name="Francesco Tassone" userId="c7792e47e45c39aa" providerId="LiveId" clId="{19B91933-07B5-4C61-9E95-017D0BFC5C99}" dt="2025-04-27T19:45:48.617" v="552" actId="1076"/>
        <pc:sldMkLst>
          <pc:docMk/>
          <pc:sldMk cId="2018675425" sldId="301"/>
        </pc:sldMkLst>
        <pc:spChg chg="mod">
          <ac:chgData name="Francesco Tassone" userId="c7792e47e45c39aa" providerId="LiveId" clId="{19B91933-07B5-4C61-9E95-017D0BFC5C99}" dt="2025-04-27T19:45:43.252" v="550" actId="1076"/>
          <ac:spMkLst>
            <pc:docMk/>
            <pc:sldMk cId="2018675425" sldId="301"/>
            <ac:spMk id="2" creationId="{128BFE22-8F26-5DB8-3D34-22217928747C}"/>
          </ac:spMkLst>
        </pc:spChg>
        <pc:spChg chg="mod">
          <ac:chgData name="Francesco Tassone" userId="c7792e47e45c39aa" providerId="LiveId" clId="{19B91933-07B5-4C61-9E95-017D0BFC5C99}" dt="2025-04-27T19:45:32.487" v="548" actId="5793"/>
          <ac:spMkLst>
            <pc:docMk/>
            <pc:sldMk cId="2018675425" sldId="301"/>
            <ac:spMk id="3" creationId="{8EAA70FA-D63F-30E6-B006-A805A869C8EA}"/>
          </ac:spMkLst>
        </pc:spChg>
        <pc:spChg chg="add">
          <ac:chgData name="Francesco Tassone" userId="c7792e47e45c39aa" providerId="LiveId" clId="{19B91933-07B5-4C61-9E95-017D0BFC5C99}" dt="2025-04-27T19:44:46.690" v="542" actId="26606"/>
          <ac:spMkLst>
            <pc:docMk/>
            <pc:sldMk cId="2018675425" sldId="301"/>
            <ac:spMk id="5127" creationId="{0CCC4BA0-1298-4DBD-86F1-B51D8C9D3437}"/>
          </ac:spMkLst>
        </pc:spChg>
        <pc:spChg chg="add">
          <ac:chgData name="Francesco Tassone" userId="c7792e47e45c39aa" providerId="LiveId" clId="{19B91933-07B5-4C61-9E95-017D0BFC5C99}" dt="2025-04-27T19:44:46.690" v="542" actId="26606"/>
          <ac:spMkLst>
            <pc:docMk/>
            <pc:sldMk cId="2018675425" sldId="301"/>
            <ac:spMk id="5129" creationId="{EEBF1590-3B36-48EE-A89D-3B6F3CB256AB}"/>
          </ac:spMkLst>
        </pc:spChg>
        <pc:spChg chg="add">
          <ac:chgData name="Francesco Tassone" userId="c7792e47e45c39aa" providerId="LiveId" clId="{19B91933-07B5-4C61-9E95-017D0BFC5C99}" dt="2025-04-27T19:44:46.690" v="542" actId="26606"/>
          <ac:spMkLst>
            <pc:docMk/>
            <pc:sldMk cId="2018675425" sldId="301"/>
            <ac:spMk id="5131" creationId="{AC8F6C8C-AB5A-4548-942D-E3FD40ACBC49}"/>
          </ac:spMkLst>
        </pc:spChg>
        <pc:picChg chg="add mod">
          <ac:chgData name="Francesco Tassone" userId="c7792e47e45c39aa" providerId="LiveId" clId="{19B91933-07B5-4C61-9E95-017D0BFC5C99}" dt="2025-04-27T19:45:48.617" v="552" actId="1076"/>
          <ac:picMkLst>
            <pc:docMk/>
            <pc:sldMk cId="2018675425" sldId="301"/>
            <ac:picMk id="5122" creationId="{E7875455-2597-D1AF-7D7A-8F24E513B573}"/>
          </ac:picMkLst>
        </pc:picChg>
      </pc:sldChg>
      <pc:sldChg chg="new del">
        <pc:chgData name="Francesco Tassone" userId="c7792e47e45c39aa" providerId="LiveId" clId="{19B91933-07B5-4C61-9E95-017D0BFC5C99}" dt="2025-04-27T19:36:20.303" v="526" actId="2696"/>
        <pc:sldMkLst>
          <pc:docMk/>
          <pc:sldMk cId="1708149268" sldId="302"/>
        </pc:sldMkLst>
      </pc:sldChg>
      <pc:sldMasterChg chg="setBg modSldLayout">
        <pc:chgData name="Francesco Tassone" userId="c7792e47e45c39aa" providerId="LiveId" clId="{19B91933-07B5-4C61-9E95-017D0BFC5C99}" dt="2025-04-27T19:29:57.066" v="456"/>
        <pc:sldMasterMkLst>
          <pc:docMk/>
          <pc:sldMasterMk cId="3152334050" sldId="2147483648"/>
        </pc:sldMasterMkLst>
        <pc:sldLayoutChg chg="setBg">
          <pc:chgData name="Francesco Tassone" userId="c7792e47e45c39aa" providerId="LiveId" clId="{19B91933-07B5-4C61-9E95-017D0BFC5C99}" dt="2025-04-27T19:29:57.066" v="456"/>
          <pc:sldLayoutMkLst>
            <pc:docMk/>
            <pc:sldMasterMk cId="3152334050" sldId="2147483648"/>
            <pc:sldLayoutMk cId="380322471" sldId="2147483649"/>
          </pc:sldLayoutMkLst>
        </pc:sldLayoutChg>
        <pc:sldLayoutChg chg="setBg">
          <pc:chgData name="Francesco Tassone" userId="c7792e47e45c39aa" providerId="LiveId" clId="{19B91933-07B5-4C61-9E95-017D0BFC5C99}" dt="2025-04-27T19:29:57.066" v="456"/>
          <pc:sldLayoutMkLst>
            <pc:docMk/>
            <pc:sldMasterMk cId="3152334050" sldId="2147483648"/>
            <pc:sldLayoutMk cId="3118807590" sldId="2147483650"/>
          </pc:sldLayoutMkLst>
        </pc:sldLayoutChg>
        <pc:sldLayoutChg chg="setBg">
          <pc:chgData name="Francesco Tassone" userId="c7792e47e45c39aa" providerId="LiveId" clId="{19B91933-07B5-4C61-9E95-017D0BFC5C99}" dt="2025-04-27T19:29:57.066" v="456"/>
          <pc:sldLayoutMkLst>
            <pc:docMk/>
            <pc:sldMasterMk cId="3152334050" sldId="2147483648"/>
            <pc:sldLayoutMk cId="3636986826" sldId="2147483651"/>
          </pc:sldLayoutMkLst>
        </pc:sldLayoutChg>
        <pc:sldLayoutChg chg="setBg">
          <pc:chgData name="Francesco Tassone" userId="c7792e47e45c39aa" providerId="LiveId" clId="{19B91933-07B5-4C61-9E95-017D0BFC5C99}" dt="2025-04-27T19:29:57.066" v="456"/>
          <pc:sldLayoutMkLst>
            <pc:docMk/>
            <pc:sldMasterMk cId="3152334050" sldId="2147483648"/>
            <pc:sldLayoutMk cId="1743598102" sldId="2147483652"/>
          </pc:sldLayoutMkLst>
        </pc:sldLayoutChg>
        <pc:sldLayoutChg chg="setBg">
          <pc:chgData name="Francesco Tassone" userId="c7792e47e45c39aa" providerId="LiveId" clId="{19B91933-07B5-4C61-9E95-017D0BFC5C99}" dt="2025-04-27T19:29:57.066" v="456"/>
          <pc:sldLayoutMkLst>
            <pc:docMk/>
            <pc:sldMasterMk cId="3152334050" sldId="2147483648"/>
            <pc:sldLayoutMk cId="1082048859" sldId="2147483653"/>
          </pc:sldLayoutMkLst>
        </pc:sldLayoutChg>
        <pc:sldLayoutChg chg="setBg">
          <pc:chgData name="Francesco Tassone" userId="c7792e47e45c39aa" providerId="LiveId" clId="{19B91933-07B5-4C61-9E95-017D0BFC5C99}" dt="2025-04-27T19:29:57.066" v="456"/>
          <pc:sldLayoutMkLst>
            <pc:docMk/>
            <pc:sldMasterMk cId="3152334050" sldId="2147483648"/>
            <pc:sldLayoutMk cId="3388204956" sldId="2147483654"/>
          </pc:sldLayoutMkLst>
        </pc:sldLayoutChg>
        <pc:sldLayoutChg chg="setBg">
          <pc:chgData name="Francesco Tassone" userId="c7792e47e45c39aa" providerId="LiveId" clId="{19B91933-07B5-4C61-9E95-017D0BFC5C99}" dt="2025-04-27T19:29:57.066" v="456"/>
          <pc:sldLayoutMkLst>
            <pc:docMk/>
            <pc:sldMasterMk cId="3152334050" sldId="2147483648"/>
            <pc:sldLayoutMk cId="1225843351" sldId="2147483655"/>
          </pc:sldLayoutMkLst>
        </pc:sldLayoutChg>
        <pc:sldLayoutChg chg="setBg">
          <pc:chgData name="Francesco Tassone" userId="c7792e47e45c39aa" providerId="LiveId" clId="{19B91933-07B5-4C61-9E95-017D0BFC5C99}" dt="2025-04-27T19:29:57.066" v="456"/>
          <pc:sldLayoutMkLst>
            <pc:docMk/>
            <pc:sldMasterMk cId="3152334050" sldId="2147483648"/>
            <pc:sldLayoutMk cId="4211561281" sldId="2147483656"/>
          </pc:sldLayoutMkLst>
        </pc:sldLayoutChg>
        <pc:sldLayoutChg chg="setBg">
          <pc:chgData name="Francesco Tassone" userId="c7792e47e45c39aa" providerId="LiveId" clId="{19B91933-07B5-4C61-9E95-017D0BFC5C99}" dt="2025-04-27T19:29:57.066" v="456"/>
          <pc:sldLayoutMkLst>
            <pc:docMk/>
            <pc:sldMasterMk cId="3152334050" sldId="2147483648"/>
            <pc:sldLayoutMk cId="2611388645" sldId="2147483657"/>
          </pc:sldLayoutMkLst>
        </pc:sldLayoutChg>
        <pc:sldLayoutChg chg="setBg">
          <pc:chgData name="Francesco Tassone" userId="c7792e47e45c39aa" providerId="LiveId" clId="{19B91933-07B5-4C61-9E95-017D0BFC5C99}" dt="2025-04-27T19:29:57.066" v="456"/>
          <pc:sldLayoutMkLst>
            <pc:docMk/>
            <pc:sldMasterMk cId="3152334050" sldId="2147483648"/>
            <pc:sldLayoutMk cId="2541615645" sldId="2147483658"/>
          </pc:sldLayoutMkLst>
        </pc:sldLayoutChg>
        <pc:sldLayoutChg chg="setBg">
          <pc:chgData name="Francesco Tassone" userId="c7792e47e45c39aa" providerId="LiveId" clId="{19B91933-07B5-4C61-9E95-017D0BFC5C99}" dt="2025-04-27T19:29:57.066" v="456"/>
          <pc:sldLayoutMkLst>
            <pc:docMk/>
            <pc:sldMasterMk cId="3152334050" sldId="2147483648"/>
            <pc:sldLayoutMk cId="1405057095" sldId="2147483659"/>
          </pc:sldLayoutMkLst>
        </pc:sldLayoutChg>
      </pc:sldMasterChg>
      <pc:sldMasterChg chg="setBg modSldLayout">
        <pc:chgData name="Francesco Tassone" userId="c7792e47e45c39aa" providerId="LiveId" clId="{19B91933-07B5-4C61-9E95-017D0BFC5C99}" dt="2025-04-27T19:29:57.066" v="456"/>
        <pc:sldMasterMkLst>
          <pc:docMk/>
          <pc:sldMasterMk cId="1348796399" sldId="2147483660"/>
        </pc:sldMasterMkLst>
        <pc:sldLayoutChg chg="setBg">
          <pc:chgData name="Francesco Tassone" userId="c7792e47e45c39aa" providerId="LiveId" clId="{19B91933-07B5-4C61-9E95-017D0BFC5C99}" dt="2025-04-27T19:29:57.066" v="456"/>
          <pc:sldLayoutMkLst>
            <pc:docMk/>
            <pc:sldMasterMk cId="1348796399" sldId="2147483660"/>
            <pc:sldLayoutMk cId="3736750975" sldId="2147483661"/>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image" Target="../media/image7.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image" Target="../media/image7.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1CD26-7DB7-4913-9669-A000FBFF784E}"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84D0A1D6-CAF0-45E1-804A-638D18CCAE6B}">
      <dgm:prSet/>
      <dgm:spPr/>
      <dgm:t>
        <a:bodyPr/>
        <a:lstStyle/>
        <a:p>
          <a:endParaRPr lang="en-US" dirty="0">
            <a:highlight>
              <a:srgbClr val="FFFF00"/>
            </a:highlight>
          </a:endParaRPr>
        </a:p>
      </dgm:t>
    </dgm:pt>
    <dgm:pt modelId="{1BB73862-DBCC-4079-BD98-5F773DA1A8AF}" type="parTrans" cxnId="{BBC89DBC-1513-4099-8475-F32765CBB102}">
      <dgm:prSet/>
      <dgm:spPr/>
      <dgm:t>
        <a:bodyPr/>
        <a:lstStyle/>
        <a:p>
          <a:endParaRPr lang="en-US"/>
        </a:p>
      </dgm:t>
    </dgm:pt>
    <dgm:pt modelId="{31E359B2-4E99-4DD0-B8B3-5F10CCBB74C9}" type="sibTrans" cxnId="{BBC89DBC-1513-4099-8475-F32765CBB102}">
      <dgm:prSet/>
      <dgm:spPr/>
      <dgm:t>
        <a:bodyPr/>
        <a:lstStyle/>
        <a:p>
          <a:endParaRPr lang="en-US"/>
        </a:p>
      </dgm:t>
    </dgm:pt>
    <dgm:pt modelId="{A1F7B3B3-417F-41DD-BE88-D97FF64BD21A}">
      <dgm:prSet/>
      <dgm:spPr/>
      <dgm:t>
        <a:bodyPr/>
        <a:lstStyle/>
        <a:p>
          <a:r>
            <a:rPr lang="en-US" b="1" i="0" dirty="0"/>
            <a:t>Challenges</a:t>
          </a:r>
          <a:r>
            <a:rPr lang="en-US" b="0" i="0" dirty="0"/>
            <a:t>: Information overload, skill mismatches, social pressure.</a:t>
          </a:r>
          <a:endParaRPr lang="en-US" dirty="0"/>
        </a:p>
      </dgm:t>
    </dgm:pt>
    <dgm:pt modelId="{DD33900F-67DB-4790-9B92-ADAE98B10D42}" type="parTrans" cxnId="{D4B93BFF-1862-41D0-BCB9-AF310CFE016E}">
      <dgm:prSet/>
      <dgm:spPr/>
      <dgm:t>
        <a:bodyPr/>
        <a:lstStyle/>
        <a:p>
          <a:endParaRPr lang="en-US"/>
        </a:p>
      </dgm:t>
    </dgm:pt>
    <dgm:pt modelId="{0074AABB-BF2F-406F-9FEB-2FFF15B180C0}" type="sibTrans" cxnId="{D4B93BFF-1862-41D0-BCB9-AF310CFE016E}">
      <dgm:prSet/>
      <dgm:spPr/>
      <dgm:t>
        <a:bodyPr/>
        <a:lstStyle/>
        <a:p>
          <a:endParaRPr lang="en-US"/>
        </a:p>
      </dgm:t>
    </dgm:pt>
    <dgm:pt modelId="{45A31C23-043B-425E-A667-57329E45FCEB}">
      <dgm:prSet/>
      <dgm:spPr/>
      <dgm:t>
        <a:bodyPr/>
        <a:lstStyle/>
        <a:p>
          <a:r>
            <a:rPr lang="en-US" b="1" i="0" dirty="0"/>
            <a:t>Purpose:</a:t>
          </a:r>
          <a:r>
            <a:rPr lang="en-US" b="0" i="0" dirty="0"/>
            <a:t> </a:t>
          </a:r>
          <a:r>
            <a:rPr lang="en-US" b="0" i="0" dirty="0" smtClean="0"/>
            <a:t>Analyzing </a:t>
          </a:r>
          <a:r>
            <a:rPr lang="en-US" b="0" i="0" dirty="0"/>
            <a:t>factors influencing career choices and propose solutions.</a:t>
          </a:r>
          <a:endParaRPr lang="en-US" dirty="0"/>
        </a:p>
      </dgm:t>
    </dgm:pt>
    <dgm:pt modelId="{CA818A8B-C117-453F-803F-6BED1D80D070}" type="parTrans" cxnId="{EE432AE1-EA63-4A90-8980-0C5BEEA0DC2C}">
      <dgm:prSet/>
      <dgm:spPr/>
      <dgm:t>
        <a:bodyPr/>
        <a:lstStyle/>
        <a:p>
          <a:endParaRPr lang="en-US"/>
        </a:p>
      </dgm:t>
    </dgm:pt>
    <dgm:pt modelId="{CAAAC715-884B-488E-8E76-74BC299668C2}" type="sibTrans" cxnId="{EE432AE1-EA63-4A90-8980-0C5BEEA0DC2C}">
      <dgm:prSet/>
      <dgm:spPr/>
      <dgm:t>
        <a:bodyPr/>
        <a:lstStyle/>
        <a:p>
          <a:endParaRPr lang="en-US"/>
        </a:p>
      </dgm:t>
    </dgm:pt>
    <dgm:pt modelId="{EB4DDEBF-634E-4BF2-9CE0-7F981B93D1DA}" type="pres">
      <dgm:prSet presAssocID="{0981CD26-7DB7-4913-9669-A000FBFF784E}" presName="vert0" presStyleCnt="0">
        <dgm:presLayoutVars>
          <dgm:dir/>
          <dgm:animOne val="branch"/>
          <dgm:animLvl val="lvl"/>
        </dgm:presLayoutVars>
      </dgm:prSet>
      <dgm:spPr/>
      <dgm:t>
        <a:bodyPr/>
        <a:lstStyle/>
        <a:p>
          <a:endParaRPr lang="it-IT"/>
        </a:p>
      </dgm:t>
    </dgm:pt>
    <dgm:pt modelId="{092336B8-A02F-420F-B3A6-88B9057BD3E1}" type="pres">
      <dgm:prSet presAssocID="{84D0A1D6-CAF0-45E1-804A-638D18CCAE6B}" presName="thickLine" presStyleLbl="alignNode1" presStyleIdx="0" presStyleCnt="3"/>
      <dgm:spPr/>
    </dgm:pt>
    <dgm:pt modelId="{B76E89EE-7C0E-488B-8332-017E8FEE5F91}" type="pres">
      <dgm:prSet presAssocID="{84D0A1D6-CAF0-45E1-804A-638D18CCAE6B}" presName="horz1" presStyleCnt="0"/>
      <dgm:spPr/>
    </dgm:pt>
    <dgm:pt modelId="{9BBBF25A-0670-4852-94E5-68F2FF4A2A9E}" type="pres">
      <dgm:prSet presAssocID="{84D0A1D6-CAF0-45E1-804A-638D18CCAE6B}" presName="tx1" presStyleLbl="revTx" presStyleIdx="0" presStyleCnt="3"/>
      <dgm:spPr/>
      <dgm:t>
        <a:bodyPr/>
        <a:lstStyle/>
        <a:p>
          <a:endParaRPr lang="it-IT"/>
        </a:p>
      </dgm:t>
    </dgm:pt>
    <dgm:pt modelId="{23A1FBA5-5AA9-4AEB-BBCC-F6C274C6DF7F}" type="pres">
      <dgm:prSet presAssocID="{84D0A1D6-CAF0-45E1-804A-638D18CCAE6B}" presName="vert1" presStyleCnt="0"/>
      <dgm:spPr/>
    </dgm:pt>
    <dgm:pt modelId="{8985EBA8-B30D-4177-8D35-159FC04281D6}" type="pres">
      <dgm:prSet presAssocID="{A1F7B3B3-417F-41DD-BE88-D97FF64BD21A}" presName="thickLine" presStyleLbl="alignNode1" presStyleIdx="1" presStyleCnt="3"/>
      <dgm:spPr/>
    </dgm:pt>
    <dgm:pt modelId="{F908DE5F-E39F-4B64-8485-E95861594FF4}" type="pres">
      <dgm:prSet presAssocID="{A1F7B3B3-417F-41DD-BE88-D97FF64BD21A}" presName="horz1" presStyleCnt="0"/>
      <dgm:spPr/>
    </dgm:pt>
    <dgm:pt modelId="{F4C97519-F851-475F-AEDD-D74E6D73A064}" type="pres">
      <dgm:prSet presAssocID="{A1F7B3B3-417F-41DD-BE88-D97FF64BD21A}" presName="tx1" presStyleLbl="revTx" presStyleIdx="1" presStyleCnt="3"/>
      <dgm:spPr/>
      <dgm:t>
        <a:bodyPr/>
        <a:lstStyle/>
        <a:p>
          <a:endParaRPr lang="it-IT"/>
        </a:p>
      </dgm:t>
    </dgm:pt>
    <dgm:pt modelId="{5F20DA0A-2579-4126-9F61-6EF035F07E37}" type="pres">
      <dgm:prSet presAssocID="{A1F7B3B3-417F-41DD-BE88-D97FF64BD21A}" presName="vert1" presStyleCnt="0"/>
      <dgm:spPr/>
    </dgm:pt>
    <dgm:pt modelId="{C92DB0EA-E7B9-4D66-A5A0-F7143D9275F4}" type="pres">
      <dgm:prSet presAssocID="{45A31C23-043B-425E-A667-57329E45FCEB}" presName="thickLine" presStyleLbl="alignNode1" presStyleIdx="2" presStyleCnt="3"/>
      <dgm:spPr/>
    </dgm:pt>
    <dgm:pt modelId="{F509BC65-466E-4C56-9B34-B762332D646D}" type="pres">
      <dgm:prSet presAssocID="{45A31C23-043B-425E-A667-57329E45FCEB}" presName="horz1" presStyleCnt="0"/>
      <dgm:spPr/>
    </dgm:pt>
    <dgm:pt modelId="{2BAB297B-EBBA-474F-B984-1B2D9783DE0D}" type="pres">
      <dgm:prSet presAssocID="{45A31C23-043B-425E-A667-57329E45FCEB}" presName="tx1" presStyleLbl="revTx" presStyleIdx="2" presStyleCnt="3"/>
      <dgm:spPr/>
      <dgm:t>
        <a:bodyPr/>
        <a:lstStyle/>
        <a:p>
          <a:endParaRPr lang="it-IT"/>
        </a:p>
      </dgm:t>
    </dgm:pt>
    <dgm:pt modelId="{BD1669B6-7DFF-4DB3-8E79-FCE3CDD8C010}" type="pres">
      <dgm:prSet presAssocID="{45A31C23-043B-425E-A667-57329E45FCEB}" presName="vert1" presStyleCnt="0"/>
      <dgm:spPr/>
    </dgm:pt>
  </dgm:ptLst>
  <dgm:cxnLst>
    <dgm:cxn modelId="{EE432AE1-EA63-4A90-8980-0C5BEEA0DC2C}" srcId="{0981CD26-7DB7-4913-9669-A000FBFF784E}" destId="{45A31C23-043B-425E-A667-57329E45FCEB}" srcOrd="2" destOrd="0" parTransId="{CA818A8B-C117-453F-803F-6BED1D80D070}" sibTransId="{CAAAC715-884B-488E-8E76-74BC299668C2}"/>
    <dgm:cxn modelId="{C010D53C-CD09-4FD9-B7F6-16DB678EDB5E}" type="presOf" srcId="{0981CD26-7DB7-4913-9669-A000FBFF784E}" destId="{EB4DDEBF-634E-4BF2-9CE0-7F981B93D1DA}" srcOrd="0" destOrd="0" presId="urn:microsoft.com/office/officeart/2008/layout/LinedList"/>
    <dgm:cxn modelId="{B9F807D6-F3E8-4AA7-968E-26D6CD6D2F3F}" type="presOf" srcId="{A1F7B3B3-417F-41DD-BE88-D97FF64BD21A}" destId="{F4C97519-F851-475F-AEDD-D74E6D73A064}" srcOrd="0" destOrd="0" presId="urn:microsoft.com/office/officeart/2008/layout/LinedList"/>
    <dgm:cxn modelId="{7B609764-DAC0-44C4-89D5-2C75F57720DA}" type="presOf" srcId="{84D0A1D6-CAF0-45E1-804A-638D18CCAE6B}" destId="{9BBBF25A-0670-4852-94E5-68F2FF4A2A9E}" srcOrd="0" destOrd="0" presId="urn:microsoft.com/office/officeart/2008/layout/LinedList"/>
    <dgm:cxn modelId="{B854A9B3-C2A6-4673-9B05-47303A409E80}" type="presOf" srcId="{45A31C23-043B-425E-A667-57329E45FCEB}" destId="{2BAB297B-EBBA-474F-B984-1B2D9783DE0D}" srcOrd="0" destOrd="0" presId="urn:microsoft.com/office/officeart/2008/layout/LinedList"/>
    <dgm:cxn modelId="{BBC89DBC-1513-4099-8475-F32765CBB102}" srcId="{0981CD26-7DB7-4913-9669-A000FBFF784E}" destId="{84D0A1D6-CAF0-45E1-804A-638D18CCAE6B}" srcOrd="0" destOrd="0" parTransId="{1BB73862-DBCC-4079-BD98-5F773DA1A8AF}" sibTransId="{31E359B2-4E99-4DD0-B8B3-5F10CCBB74C9}"/>
    <dgm:cxn modelId="{D4B93BFF-1862-41D0-BCB9-AF310CFE016E}" srcId="{0981CD26-7DB7-4913-9669-A000FBFF784E}" destId="{A1F7B3B3-417F-41DD-BE88-D97FF64BD21A}" srcOrd="1" destOrd="0" parTransId="{DD33900F-67DB-4790-9B92-ADAE98B10D42}" sibTransId="{0074AABB-BF2F-406F-9FEB-2FFF15B180C0}"/>
    <dgm:cxn modelId="{FBCEADF3-93E2-469F-991F-40F16D22B924}" type="presParOf" srcId="{EB4DDEBF-634E-4BF2-9CE0-7F981B93D1DA}" destId="{092336B8-A02F-420F-B3A6-88B9057BD3E1}" srcOrd="0" destOrd="0" presId="urn:microsoft.com/office/officeart/2008/layout/LinedList"/>
    <dgm:cxn modelId="{C52BDD71-6CE8-4498-A953-860B0AD3F094}" type="presParOf" srcId="{EB4DDEBF-634E-4BF2-9CE0-7F981B93D1DA}" destId="{B76E89EE-7C0E-488B-8332-017E8FEE5F91}" srcOrd="1" destOrd="0" presId="urn:microsoft.com/office/officeart/2008/layout/LinedList"/>
    <dgm:cxn modelId="{6AA90638-E2E1-4597-9689-CED5B9B79096}" type="presParOf" srcId="{B76E89EE-7C0E-488B-8332-017E8FEE5F91}" destId="{9BBBF25A-0670-4852-94E5-68F2FF4A2A9E}" srcOrd="0" destOrd="0" presId="urn:microsoft.com/office/officeart/2008/layout/LinedList"/>
    <dgm:cxn modelId="{FAFB8CE7-8B36-470A-8445-52C00D6A3734}" type="presParOf" srcId="{B76E89EE-7C0E-488B-8332-017E8FEE5F91}" destId="{23A1FBA5-5AA9-4AEB-BBCC-F6C274C6DF7F}" srcOrd="1" destOrd="0" presId="urn:microsoft.com/office/officeart/2008/layout/LinedList"/>
    <dgm:cxn modelId="{37D832E3-DDB8-4DFC-B58F-382FC77D94A6}" type="presParOf" srcId="{EB4DDEBF-634E-4BF2-9CE0-7F981B93D1DA}" destId="{8985EBA8-B30D-4177-8D35-159FC04281D6}" srcOrd="2" destOrd="0" presId="urn:microsoft.com/office/officeart/2008/layout/LinedList"/>
    <dgm:cxn modelId="{EAA4F31C-3EEE-43C4-9163-A5FAA3A8BD3D}" type="presParOf" srcId="{EB4DDEBF-634E-4BF2-9CE0-7F981B93D1DA}" destId="{F908DE5F-E39F-4B64-8485-E95861594FF4}" srcOrd="3" destOrd="0" presId="urn:microsoft.com/office/officeart/2008/layout/LinedList"/>
    <dgm:cxn modelId="{697D6F5B-D38D-4B9E-9B16-919072D3A5FB}" type="presParOf" srcId="{F908DE5F-E39F-4B64-8485-E95861594FF4}" destId="{F4C97519-F851-475F-AEDD-D74E6D73A064}" srcOrd="0" destOrd="0" presId="urn:microsoft.com/office/officeart/2008/layout/LinedList"/>
    <dgm:cxn modelId="{D035569D-78CE-41E2-8BBD-753A32930864}" type="presParOf" srcId="{F908DE5F-E39F-4B64-8485-E95861594FF4}" destId="{5F20DA0A-2579-4126-9F61-6EF035F07E37}" srcOrd="1" destOrd="0" presId="urn:microsoft.com/office/officeart/2008/layout/LinedList"/>
    <dgm:cxn modelId="{3D986B0F-8773-4D2F-8120-E4A6155706FE}" type="presParOf" srcId="{EB4DDEBF-634E-4BF2-9CE0-7F981B93D1DA}" destId="{C92DB0EA-E7B9-4D66-A5A0-F7143D9275F4}" srcOrd="4" destOrd="0" presId="urn:microsoft.com/office/officeart/2008/layout/LinedList"/>
    <dgm:cxn modelId="{9C7B9CFD-A3AF-4B60-A7A8-ED75F9704976}" type="presParOf" srcId="{EB4DDEBF-634E-4BF2-9CE0-7F981B93D1DA}" destId="{F509BC65-466E-4C56-9B34-B762332D646D}" srcOrd="5" destOrd="0" presId="urn:microsoft.com/office/officeart/2008/layout/LinedList"/>
    <dgm:cxn modelId="{37601AFE-22D5-4F71-BDE5-EE353CBAB03B}" type="presParOf" srcId="{F509BC65-466E-4C56-9B34-B762332D646D}" destId="{2BAB297B-EBBA-474F-B984-1B2D9783DE0D}" srcOrd="0" destOrd="0" presId="urn:microsoft.com/office/officeart/2008/layout/LinedList"/>
    <dgm:cxn modelId="{ECA0D0A6-3E07-4646-898D-CF6D1881101C}" type="presParOf" srcId="{F509BC65-466E-4C56-9B34-B762332D646D}" destId="{BD1669B6-7DFF-4DB3-8E79-FCE3CDD8C0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570B77-2CE3-481C-97CB-ECC220B133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CA55C76-B0F0-4182-8E17-F576141223B9}">
      <dgm:prSet/>
      <dgm:spPr/>
      <dgm:t>
        <a:bodyPr/>
        <a:lstStyle/>
        <a:p>
          <a:r>
            <a:rPr lang="en-US" b="1"/>
            <a:t>Key Competencies:</a:t>
          </a:r>
          <a:endParaRPr lang="en-US"/>
        </a:p>
      </dgm:t>
    </dgm:pt>
    <dgm:pt modelId="{E8326CCD-545E-4A23-BDFA-599F9496DDD1}" type="parTrans" cxnId="{161641ED-4124-482B-AE58-4A382C2BE237}">
      <dgm:prSet/>
      <dgm:spPr/>
      <dgm:t>
        <a:bodyPr/>
        <a:lstStyle/>
        <a:p>
          <a:endParaRPr lang="en-US"/>
        </a:p>
      </dgm:t>
    </dgm:pt>
    <dgm:pt modelId="{F21E93E1-0D3D-43AC-97EE-6D686D3196E2}" type="sibTrans" cxnId="{161641ED-4124-482B-AE58-4A382C2BE237}">
      <dgm:prSet/>
      <dgm:spPr/>
      <dgm:t>
        <a:bodyPr/>
        <a:lstStyle/>
        <a:p>
          <a:endParaRPr lang="en-US"/>
        </a:p>
      </dgm:t>
    </dgm:pt>
    <dgm:pt modelId="{B782239E-03DE-4B88-B32D-978E73278741}">
      <dgm:prSet/>
      <dgm:spPr/>
      <dgm:t>
        <a:bodyPr/>
        <a:lstStyle/>
        <a:p>
          <a:r>
            <a:rPr lang="en-US"/>
            <a:t>Transversal skills (initiative, creativity, entrepreneurship).</a:t>
          </a:r>
        </a:p>
      </dgm:t>
    </dgm:pt>
    <dgm:pt modelId="{E87C7B13-23E4-42AE-AC00-D2A36C6C1837}" type="parTrans" cxnId="{8A7F7696-0FFD-45F5-9048-810580C915A6}">
      <dgm:prSet/>
      <dgm:spPr/>
      <dgm:t>
        <a:bodyPr/>
        <a:lstStyle/>
        <a:p>
          <a:endParaRPr lang="en-US"/>
        </a:p>
      </dgm:t>
    </dgm:pt>
    <dgm:pt modelId="{22000C16-D2CF-45EE-A3F2-479C02C7AE13}" type="sibTrans" cxnId="{8A7F7696-0FFD-45F5-9048-810580C915A6}">
      <dgm:prSet/>
      <dgm:spPr/>
      <dgm:t>
        <a:bodyPr/>
        <a:lstStyle/>
        <a:p>
          <a:endParaRPr lang="en-US"/>
        </a:p>
      </dgm:t>
    </dgm:pt>
    <dgm:pt modelId="{16203A8B-B6A8-405B-AE4D-FD5C5F011DD8}">
      <dgm:prSet/>
      <dgm:spPr/>
      <dgm:t>
        <a:bodyPr/>
        <a:lstStyle/>
        <a:p>
          <a:r>
            <a:rPr lang="en-US"/>
            <a:t>Foreign languages.</a:t>
          </a:r>
        </a:p>
      </dgm:t>
    </dgm:pt>
    <dgm:pt modelId="{63B33CC0-4EF8-47C7-9FB6-561F23316859}" type="parTrans" cxnId="{61CF1DCE-2219-4E18-BB2C-5A1C88507EA2}">
      <dgm:prSet/>
      <dgm:spPr/>
      <dgm:t>
        <a:bodyPr/>
        <a:lstStyle/>
        <a:p>
          <a:endParaRPr lang="en-US"/>
        </a:p>
      </dgm:t>
    </dgm:pt>
    <dgm:pt modelId="{267C4A4C-CCB9-4BF3-AD9E-645B78480189}" type="sibTrans" cxnId="{61CF1DCE-2219-4E18-BB2C-5A1C88507EA2}">
      <dgm:prSet/>
      <dgm:spPr/>
      <dgm:t>
        <a:bodyPr/>
        <a:lstStyle/>
        <a:p>
          <a:endParaRPr lang="en-US"/>
        </a:p>
      </dgm:t>
    </dgm:pt>
    <dgm:pt modelId="{BEB2F831-101A-43BA-981A-0F8C92B3F513}">
      <dgm:prSet/>
      <dgm:spPr/>
      <dgm:t>
        <a:bodyPr/>
        <a:lstStyle/>
        <a:p>
          <a:r>
            <a:rPr lang="en-US"/>
            <a:t>Recognition of </a:t>
          </a:r>
          <a:r>
            <a:rPr lang="en-US" b="1"/>
            <a:t>non-formal learning</a:t>
          </a:r>
          <a:r>
            <a:rPr lang="en-US"/>
            <a:t>.</a:t>
          </a:r>
        </a:p>
      </dgm:t>
    </dgm:pt>
    <dgm:pt modelId="{6AE74DAA-C0E3-4780-8D50-D7D85025F955}" type="parTrans" cxnId="{64DCB493-4535-4213-A340-77F9872DBB3B}">
      <dgm:prSet/>
      <dgm:spPr/>
      <dgm:t>
        <a:bodyPr/>
        <a:lstStyle/>
        <a:p>
          <a:endParaRPr lang="en-US"/>
        </a:p>
      </dgm:t>
    </dgm:pt>
    <dgm:pt modelId="{EAE9020B-261C-4D2A-82E6-16CFCB594506}" type="sibTrans" cxnId="{64DCB493-4535-4213-A340-77F9872DBB3B}">
      <dgm:prSet/>
      <dgm:spPr/>
      <dgm:t>
        <a:bodyPr/>
        <a:lstStyle/>
        <a:p>
          <a:endParaRPr lang="en-US"/>
        </a:p>
      </dgm:t>
    </dgm:pt>
    <dgm:pt modelId="{C7F5471C-E269-4182-816C-F0E20CFE0737}">
      <dgm:prSet/>
      <dgm:spPr/>
      <dgm:t>
        <a:bodyPr/>
        <a:lstStyle/>
        <a:p>
          <a:r>
            <a:rPr lang="en-US"/>
            <a:t>Digital tools for collaborative learning.</a:t>
          </a:r>
        </a:p>
      </dgm:t>
    </dgm:pt>
    <dgm:pt modelId="{C9E4D7B3-3B45-47F8-9D54-2C5B7EE7CA15}" type="parTrans" cxnId="{98A9D50E-8BCB-4F43-BDDD-0D15A1E4A904}">
      <dgm:prSet/>
      <dgm:spPr/>
      <dgm:t>
        <a:bodyPr/>
        <a:lstStyle/>
        <a:p>
          <a:endParaRPr lang="en-US"/>
        </a:p>
      </dgm:t>
    </dgm:pt>
    <dgm:pt modelId="{9A5D4E6F-0BDE-4932-9CB4-D6E4ACE3899B}" type="sibTrans" cxnId="{98A9D50E-8BCB-4F43-BDDD-0D15A1E4A904}">
      <dgm:prSet/>
      <dgm:spPr/>
      <dgm:t>
        <a:bodyPr/>
        <a:lstStyle/>
        <a:p>
          <a:endParaRPr lang="en-US"/>
        </a:p>
      </dgm:t>
    </dgm:pt>
    <dgm:pt modelId="{4D05A136-BAB2-442D-A388-BF9BD3EAE06C}">
      <dgm:prSet/>
      <dgm:spPr/>
      <dgm:t>
        <a:bodyPr/>
        <a:lstStyle/>
        <a:p>
          <a:r>
            <a:rPr lang="en-US" b="1"/>
            <a:t>Teacher &amp; System Roles:</a:t>
          </a:r>
          <a:endParaRPr lang="en-US"/>
        </a:p>
      </dgm:t>
    </dgm:pt>
    <dgm:pt modelId="{FC96FB34-4A28-4BD4-89EB-78620B1252DD}" type="parTrans" cxnId="{35F7FAAC-11FE-4766-A363-E055ABBF98F0}">
      <dgm:prSet/>
      <dgm:spPr/>
      <dgm:t>
        <a:bodyPr/>
        <a:lstStyle/>
        <a:p>
          <a:endParaRPr lang="en-US"/>
        </a:p>
      </dgm:t>
    </dgm:pt>
    <dgm:pt modelId="{751D36FC-F378-47C6-9497-71A7E65C9D46}" type="sibTrans" cxnId="{35F7FAAC-11FE-4766-A363-E055ABBF98F0}">
      <dgm:prSet/>
      <dgm:spPr/>
      <dgm:t>
        <a:bodyPr/>
        <a:lstStyle/>
        <a:p>
          <a:endParaRPr lang="en-US"/>
        </a:p>
      </dgm:t>
    </dgm:pt>
    <dgm:pt modelId="{DD0FE256-C94E-405D-835E-A687D6A00371}">
      <dgm:prSet/>
      <dgm:spPr/>
      <dgm:t>
        <a:bodyPr/>
        <a:lstStyle/>
        <a:p>
          <a:r>
            <a:rPr lang="en-US"/>
            <a:t>Trained educators.</a:t>
          </a:r>
        </a:p>
      </dgm:t>
    </dgm:pt>
    <dgm:pt modelId="{85733C00-0BCF-455B-9A97-877430F45A2C}" type="parTrans" cxnId="{FB284552-C772-4058-B9B5-2253D702B494}">
      <dgm:prSet/>
      <dgm:spPr/>
      <dgm:t>
        <a:bodyPr/>
        <a:lstStyle/>
        <a:p>
          <a:endParaRPr lang="en-US"/>
        </a:p>
      </dgm:t>
    </dgm:pt>
    <dgm:pt modelId="{75E02471-B852-4977-B9A7-773EE05BBE27}" type="sibTrans" cxnId="{FB284552-C772-4058-B9B5-2253D702B494}">
      <dgm:prSet/>
      <dgm:spPr/>
      <dgm:t>
        <a:bodyPr/>
        <a:lstStyle/>
        <a:p>
          <a:endParaRPr lang="en-US"/>
        </a:p>
      </dgm:t>
    </dgm:pt>
    <dgm:pt modelId="{DD7D884A-B723-4EEF-9E22-86356CDAC1E6}">
      <dgm:prSet/>
      <dgm:spPr/>
      <dgm:t>
        <a:bodyPr/>
        <a:lstStyle/>
        <a:p>
          <a:r>
            <a:rPr lang="en-US"/>
            <a:t>Stronger </a:t>
          </a:r>
          <a:r>
            <a:rPr lang="en-US" b="1"/>
            <a:t>school-business-university ties</a:t>
          </a:r>
          <a:r>
            <a:rPr lang="en-US"/>
            <a:t>.</a:t>
          </a:r>
        </a:p>
      </dgm:t>
    </dgm:pt>
    <dgm:pt modelId="{53F97C6C-30D3-4CD2-9B80-F531BD062C1B}" type="parTrans" cxnId="{F6D9EFCB-CE87-4040-86D9-33983E7F3302}">
      <dgm:prSet/>
      <dgm:spPr/>
      <dgm:t>
        <a:bodyPr/>
        <a:lstStyle/>
        <a:p>
          <a:endParaRPr lang="en-US"/>
        </a:p>
      </dgm:t>
    </dgm:pt>
    <dgm:pt modelId="{C3FBC6F2-8D7D-4CDC-BE2B-FC40D4CE4830}" type="sibTrans" cxnId="{F6D9EFCB-CE87-4040-86D9-33983E7F3302}">
      <dgm:prSet/>
      <dgm:spPr/>
      <dgm:t>
        <a:bodyPr/>
        <a:lstStyle/>
        <a:p>
          <a:endParaRPr lang="en-US"/>
        </a:p>
      </dgm:t>
    </dgm:pt>
    <dgm:pt modelId="{8616A044-ED23-4896-83FA-A17F29E82790}" type="pres">
      <dgm:prSet presAssocID="{88570B77-2CE3-481C-97CB-ECC220B133A8}" presName="linear" presStyleCnt="0">
        <dgm:presLayoutVars>
          <dgm:animLvl val="lvl"/>
          <dgm:resizeHandles val="exact"/>
        </dgm:presLayoutVars>
      </dgm:prSet>
      <dgm:spPr/>
      <dgm:t>
        <a:bodyPr/>
        <a:lstStyle/>
        <a:p>
          <a:endParaRPr lang="it-IT"/>
        </a:p>
      </dgm:t>
    </dgm:pt>
    <dgm:pt modelId="{EEB3C37D-1E6F-477E-8662-5761A8C36CA2}" type="pres">
      <dgm:prSet presAssocID="{CCA55C76-B0F0-4182-8E17-F576141223B9}" presName="parentText" presStyleLbl="node1" presStyleIdx="0" presStyleCnt="8">
        <dgm:presLayoutVars>
          <dgm:chMax val="0"/>
          <dgm:bulletEnabled val="1"/>
        </dgm:presLayoutVars>
      </dgm:prSet>
      <dgm:spPr/>
      <dgm:t>
        <a:bodyPr/>
        <a:lstStyle/>
        <a:p>
          <a:endParaRPr lang="it-IT"/>
        </a:p>
      </dgm:t>
    </dgm:pt>
    <dgm:pt modelId="{662C3D9D-C015-4509-83BF-1602FA78A987}" type="pres">
      <dgm:prSet presAssocID="{F21E93E1-0D3D-43AC-97EE-6D686D3196E2}" presName="spacer" presStyleCnt="0"/>
      <dgm:spPr/>
    </dgm:pt>
    <dgm:pt modelId="{8A61D48D-D502-4B05-A344-C4C14AF40FB2}" type="pres">
      <dgm:prSet presAssocID="{B782239E-03DE-4B88-B32D-978E73278741}" presName="parentText" presStyleLbl="node1" presStyleIdx="1" presStyleCnt="8">
        <dgm:presLayoutVars>
          <dgm:chMax val="0"/>
          <dgm:bulletEnabled val="1"/>
        </dgm:presLayoutVars>
      </dgm:prSet>
      <dgm:spPr/>
      <dgm:t>
        <a:bodyPr/>
        <a:lstStyle/>
        <a:p>
          <a:endParaRPr lang="it-IT"/>
        </a:p>
      </dgm:t>
    </dgm:pt>
    <dgm:pt modelId="{D05E8BB6-27C2-4C27-8D6E-B02D63A4BF93}" type="pres">
      <dgm:prSet presAssocID="{22000C16-D2CF-45EE-A3F2-479C02C7AE13}" presName="spacer" presStyleCnt="0"/>
      <dgm:spPr/>
    </dgm:pt>
    <dgm:pt modelId="{3C12FF8C-5711-4F35-8537-98D2D90999A4}" type="pres">
      <dgm:prSet presAssocID="{16203A8B-B6A8-405B-AE4D-FD5C5F011DD8}" presName="parentText" presStyleLbl="node1" presStyleIdx="2" presStyleCnt="8">
        <dgm:presLayoutVars>
          <dgm:chMax val="0"/>
          <dgm:bulletEnabled val="1"/>
        </dgm:presLayoutVars>
      </dgm:prSet>
      <dgm:spPr/>
      <dgm:t>
        <a:bodyPr/>
        <a:lstStyle/>
        <a:p>
          <a:endParaRPr lang="it-IT"/>
        </a:p>
      </dgm:t>
    </dgm:pt>
    <dgm:pt modelId="{A5E22E34-D6A0-42D3-BD2A-128FFCED21D0}" type="pres">
      <dgm:prSet presAssocID="{267C4A4C-CCB9-4BF3-AD9E-645B78480189}" presName="spacer" presStyleCnt="0"/>
      <dgm:spPr/>
    </dgm:pt>
    <dgm:pt modelId="{F409C8C7-E310-400C-A462-7D104FD29508}" type="pres">
      <dgm:prSet presAssocID="{BEB2F831-101A-43BA-981A-0F8C92B3F513}" presName="parentText" presStyleLbl="node1" presStyleIdx="3" presStyleCnt="8">
        <dgm:presLayoutVars>
          <dgm:chMax val="0"/>
          <dgm:bulletEnabled val="1"/>
        </dgm:presLayoutVars>
      </dgm:prSet>
      <dgm:spPr/>
      <dgm:t>
        <a:bodyPr/>
        <a:lstStyle/>
        <a:p>
          <a:endParaRPr lang="it-IT"/>
        </a:p>
      </dgm:t>
    </dgm:pt>
    <dgm:pt modelId="{FF6787BC-67A9-42FA-91DA-873742CCCF46}" type="pres">
      <dgm:prSet presAssocID="{EAE9020B-261C-4D2A-82E6-16CFCB594506}" presName="spacer" presStyleCnt="0"/>
      <dgm:spPr/>
    </dgm:pt>
    <dgm:pt modelId="{5E7FE2AB-4495-4765-B165-83E511BA245F}" type="pres">
      <dgm:prSet presAssocID="{C7F5471C-E269-4182-816C-F0E20CFE0737}" presName="parentText" presStyleLbl="node1" presStyleIdx="4" presStyleCnt="8">
        <dgm:presLayoutVars>
          <dgm:chMax val="0"/>
          <dgm:bulletEnabled val="1"/>
        </dgm:presLayoutVars>
      </dgm:prSet>
      <dgm:spPr/>
      <dgm:t>
        <a:bodyPr/>
        <a:lstStyle/>
        <a:p>
          <a:endParaRPr lang="it-IT"/>
        </a:p>
      </dgm:t>
    </dgm:pt>
    <dgm:pt modelId="{E220268A-C914-4AA8-8546-F2C18AEF80A0}" type="pres">
      <dgm:prSet presAssocID="{9A5D4E6F-0BDE-4932-9CB4-D6E4ACE3899B}" presName="spacer" presStyleCnt="0"/>
      <dgm:spPr/>
    </dgm:pt>
    <dgm:pt modelId="{56C81EAD-76F8-4C36-A743-52152BFE70E7}" type="pres">
      <dgm:prSet presAssocID="{4D05A136-BAB2-442D-A388-BF9BD3EAE06C}" presName="parentText" presStyleLbl="node1" presStyleIdx="5" presStyleCnt="8">
        <dgm:presLayoutVars>
          <dgm:chMax val="0"/>
          <dgm:bulletEnabled val="1"/>
        </dgm:presLayoutVars>
      </dgm:prSet>
      <dgm:spPr/>
      <dgm:t>
        <a:bodyPr/>
        <a:lstStyle/>
        <a:p>
          <a:endParaRPr lang="it-IT"/>
        </a:p>
      </dgm:t>
    </dgm:pt>
    <dgm:pt modelId="{F4CF7DB8-2691-48C3-8EF5-6CEF80ECA849}" type="pres">
      <dgm:prSet presAssocID="{751D36FC-F378-47C6-9497-71A7E65C9D46}" presName="spacer" presStyleCnt="0"/>
      <dgm:spPr/>
    </dgm:pt>
    <dgm:pt modelId="{E19CBE5B-B8F5-45E5-B092-3D80F468DD81}" type="pres">
      <dgm:prSet presAssocID="{DD0FE256-C94E-405D-835E-A687D6A00371}" presName="parentText" presStyleLbl="node1" presStyleIdx="6" presStyleCnt="8">
        <dgm:presLayoutVars>
          <dgm:chMax val="0"/>
          <dgm:bulletEnabled val="1"/>
        </dgm:presLayoutVars>
      </dgm:prSet>
      <dgm:spPr/>
      <dgm:t>
        <a:bodyPr/>
        <a:lstStyle/>
        <a:p>
          <a:endParaRPr lang="it-IT"/>
        </a:p>
      </dgm:t>
    </dgm:pt>
    <dgm:pt modelId="{9D354DCC-B8BF-4D72-9565-9BBDEF37BB00}" type="pres">
      <dgm:prSet presAssocID="{75E02471-B852-4977-B9A7-773EE05BBE27}" presName="spacer" presStyleCnt="0"/>
      <dgm:spPr/>
    </dgm:pt>
    <dgm:pt modelId="{DF2D3FE9-6B00-4FD0-B303-C44607473EAC}" type="pres">
      <dgm:prSet presAssocID="{DD7D884A-B723-4EEF-9E22-86356CDAC1E6}" presName="parentText" presStyleLbl="node1" presStyleIdx="7" presStyleCnt="8">
        <dgm:presLayoutVars>
          <dgm:chMax val="0"/>
          <dgm:bulletEnabled val="1"/>
        </dgm:presLayoutVars>
      </dgm:prSet>
      <dgm:spPr/>
      <dgm:t>
        <a:bodyPr/>
        <a:lstStyle/>
        <a:p>
          <a:endParaRPr lang="it-IT"/>
        </a:p>
      </dgm:t>
    </dgm:pt>
  </dgm:ptLst>
  <dgm:cxnLst>
    <dgm:cxn modelId="{F6D9EFCB-CE87-4040-86D9-33983E7F3302}" srcId="{88570B77-2CE3-481C-97CB-ECC220B133A8}" destId="{DD7D884A-B723-4EEF-9E22-86356CDAC1E6}" srcOrd="7" destOrd="0" parTransId="{53F97C6C-30D3-4CD2-9B80-F531BD062C1B}" sibTransId="{C3FBC6F2-8D7D-4CDC-BE2B-FC40D4CE4830}"/>
    <dgm:cxn modelId="{AA2C179F-5997-4D8C-928E-CFC57BC2E085}" type="presOf" srcId="{16203A8B-B6A8-405B-AE4D-FD5C5F011DD8}" destId="{3C12FF8C-5711-4F35-8537-98D2D90999A4}" srcOrd="0" destOrd="0" presId="urn:microsoft.com/office/officeart/2005/8/layout/vList2"/>
    <dgm:cxn modelId="{8A7F7696-0FFD-45F5-9048-810580C915A6}" srcId="{88570B77-2CE3-481C-97CB-ECC220B133A8}" destId="{B782239E-03DE-4B88-B32D-978E73278741}" srcOrd="1" destOrd="0" parTransId="{E87C7B13-23E4-42AE-AC00-D2A36C6C1837}" sibTransId="{22000C16-D2CF-45EE-A3F2-479C02C7AE13}"/>
    <dgm:cxn modelId="{16656B24-32DB-4E7D-9D77-778C5283D19C}" type="presOf" srcId="{CCA55C76-B0F0-4182-8E17-F576141223B9}" destId="{EEB3C37D-1E6F-477E-8662-5761A8C36CA2}" srcOrd="0" destOrd="0" presId="urn:microsoft.com/office/officeart/2005/8/layout/vList2"/>
    <dgm:cxn modelId="{DAE5518A-75A2-455A-8AAF-FD3F87F962D1}" type="presOf" srcId="{B782239E-03DE-4B88-B32D-978E73278741}" destId="{8A61D48D-D502-4B05-A344-C4C14AF40FB2}" srcOrd="0" destOrd="0" presId="urn:microsoft.com/office/officeart/2005/8/layout/vList2"/>
    <dgm:cxn modelId="{57BC8182-4232-4870-AA35-0028FDB94481}" type="presOf" srcId="{BEB2F831-101A-43BA-981A-0F8C92B3F513}" destId="{F409C8C7-E310-400C-A462-7D104FD29508}" srcOrd="0" destOrd="0" presId="urn:microsoft.com/office/officeart/2005/8/layout/vList2"/>
    <dgm:cxn modelId="{161641ED-4124-482B-AE58-4A382C2BE237}" srcId="{88570B77-2CE3-481C-97CB-ECC220B133A8}" destId="{CCA55C76-B0F0-4182-8E17-F576141223B9}" srcOrd="0" destOrd="0" parTransId="{E8326CCD-545E-4A23-BDFA-599F9496DDD1}" sibTransId="{F21E93E1-0D3D-43AC-97EE-6D686D3196E2}"/>
    <dgm:cxn modelId="{35F7FAAC-11FE-4766-A363-E055ABBF98F0}" srcId="{88570B77-2CE3-481C-97CB-ECC220B133A8}" destId="{4D05A136-BAB2-442D-A388-BF9BD3EAE06C}" srcOrd="5" destOrd="0" parTransId="{FC96FB34-4A28-4BD4-89EB-78620B1252DD}" sibTransId="{751D36FC-F378-47C6-9497-71A7E65C9D46}"/>
    <dgm:cxn modelId="{D5E42297-610F-4ED0-B3B7-29E912752AE4}" type="presOf" srcId="{DD0FE256-C94E-405D-835E-A687D6A00371}" destId="{E19CBE5B-B8F5-45E5-B092-3D80F468DD81}" srcOrd="0" destOrd="0" presId="urn:microsoft.com/office/officeart/2005/8/layout/vList2"/>
    <dgm:cxn modelId="{61CF1DCE-2219-4E18-BB2C-5A1C88507EA2}" srcId="{88570B77-2CE3-481C-97CB-ECC220B133A8}" destId="{16203A8B-B6A8-405B-AE4D-FD5C5F011DD8}" srcOrd="2" destOrd="0" parTransId="{63B33CC0-4EF8-47C7-9FB6-561F23316859}" sibTransId="{267C4A4C-CCB9-4BF3-AD9E-645B78480189}"/>
    <dgm:cxn modelId="{D6B95EC8-31C1-439A-AF81-3C81F11973C0}" type="presOf" srcId="{C7F5471C-E269-4182-816C-F0E20CFE0737}" destId="{5E7FE2AB-4495-4765-B165-83E511BA245F}" srcOrd="0" destOrd="0" presId="urn:microsoft.com/office/officeart/2005/8/layout/vList2"/>
    <dgm:cxn modelId="{7AA76B24-32A2-46AD-948E-780E0600B1EA}" type="presOf" srcId="{88570B77-2CE3-481C-97CB-ECC220B133A8}" destId="{8616A044-ED23-4896-83FA-A17F29E82790}" srcOrd="0" destOrd="0" presId="urn:microsoft.com/office/officeart/2005/8/layout/vList2"/>
    <dgm:cxn modelId="{FB284552-C772-4058-B9B5-2253D702B494}" srcId="{88570B77-2CE3-481C-97CB-ECC220B133A8}" destId="{DD0FE256-C94E-405D-835E-A687D6A00371}" srcOrd="6" destOrd="0" parTransId="{85733C00-0BCF-455B-9A97-877430F45A2C}" sibTransId="{75E02471-B852-4977-B9A7-773EE05BBE27}"/>
    <dgm:cxn modelId="{98A9D50E-8BCB-4F43-BDDD-0D15A1E4A904}" srcId="{88570B77-2CE3-481C-97CB-ECC220B133A8}" destId="{C7F5471C-E269-4182-816C-F0E20CFE0737}" srcOrd="4" destOrd="0" parTransId="{C9E4D7B3-3B45-47F8-9D54-2C5B7EE7CA15}" sibTransId="{9A5D4E6F-0BDE-4932-9CB4-D6E4ACE3899B}"/>
    <dgm:cxn modelId="{003370E6-A038-4212-A79D-AEEEE4E600DF}" type="presOf" srcId="{4D05A136-BAB2-442D-A388-BF9BD3EAE06C}" destId="{56C81EAD-76F8-4C36-A743-52152BFE70E7}" srcOrd="0" destOrd="0" presId="urn:microsoft.com/office/officeart/2005/8/layout/vList2"/>
    <dgm:cxn modelId="{64DCB493-4535-4213-A340-77F9872DBB3B}" srcId="{88570B77-2CE3-481C-97CB-ECC220B133A8}" destId="{BEB2F831-101A-43BA-981A-0F8C92B3F513}" srcOrd="3" destOrd="0" parTransId="{6AE74DAA-C0E3-4780-8D50-D7D85025F955}" sibTransId="{EAE9020B-261C-4D2A-82E6-16CFCB594506}"/>
    <dgm:cxn modelId="{9FC71327-EEC0-4AED-92DF-3EAB9BFFD288}" type="presOf" srcId="{DD7D884A-B723-4EEF-9E22-86356CDAC1E6}" destId="{DF2D3FE9-6B00-4FD0-B303-C44607473EAC}" srcOrd="0" destOrd="0" presId="urn:microsoft.com/office/officeart/2005/8/layout/vList2"/>
    <dgm:cxn modelId="{F4483CCE-3CCE-46E0-BEDA-01A69CFFAA50}" type="presParOf" srcId="{8616A044-ED23-4896-83FA-A17F29E82790}" destId="{EEB3C37D-1E6F-477E-8662-5761A8C36CA2}" srcOrd="0" destOrd="0" presId="urn:microsoft.com/office/officeart/2005/8/layout/vList2"/>
    <dgm:cxn modelId="{238F8703-697F-432A-8CFA-871FAEAC9BC5}" type="presParOf" srcId="{8616A044-ED23-4896-83FA-A17F29E82790}" destId="{662C3D9D-C015-4509-83BF-1602FA78A987}" srcOrd="1" destOrd="0" presId="urn:microsoft.com/office/officeart/2005/8/layout/vList2"/>
    <dgm:cxn modelId="{53E301FE-D235-4310-A2D6-725A2E2574A2}" type="presParOf" srcId="{8616A044-ED23-4896-83FA-A17F29E82790}" destId="{8A61D48D-D502-4B05-A344-C4C14AF40FB2}" srcOrd="2" destOrd="0" presId="urn:microsoft.com/office/officeart/2005/8/layout/vList2"/>
    <dgm:cxn modelId="{225A97AB-326A-43C5-8B02-8F2258F836AD}" type="presParOf" srcId="{8616A044-ED23-4896-83FA-A17F29E82790}" destId="{D05E8BB6-27C2-4C27-8D6E-B02D63A4BF93}" srcOrd="3" destOrd="0" presId="urn:microsoft.com/office/officeart/2005/8/layout/vList2"/>
    <dgm:cxn modelId="{8305C3E0-8450-4298-AB4A-D6DB8A652A76}" type="presParOf" srcId="{8616A044-ED23-4896-83FA-A17F29E82790}" destId="{3C12FF8C-5711-4F35-8537-98D2D90999A4}" srcOrd="4" destOrd="0" presId="urn:microsoft.com/office/officeart/2005/8/layout/vList2"/>
    <dgm:cxn modelId="{BAAD1292-BC83-42EF-AD32-AF40DD9D0E1D}" type="presParOf" srcId="{8616A044-ED23-4896-83FA-A17F29E82790}" destId="{A5E22E34-D6A0-42D3-BD2A-128FFCED21D0}" srcOrd="5" destOrd="0" presId="urn:microsoft.com/office/officeart/2005/8/layout/vList2"/>
    <dgm:cxn modelId="{1821A479-AEF2-4E95-8C12-1FA53821C3E5}" type="presParOf" srcId="{8616A044-ED23-4896-83FA-A17F29E82790}" destId="{F409C8C7-E310-400C-A462-7D104FD29508}" srcOrd="6" destOrd="0" presId="urn:microsoft.com/office/officeart/2005/8/layout/vList2"/>
    <dgm:cxn modelId="{8F238755-BD86-4A6C-A4B0-4E54EE7ECFFB}" type="presParOf" srcId="{8616A044-ED23-4896-83FA-A17F29E82790}" destId="{FF6787BC-67A9-42FA-91DA-873742CCCF46}" srcOrd="7" destOrd="0" presId="urn:microsoft.com/office/officeart/2005/8/layout/vList2"/>
    <dgm:cxn modelId="{927847AC-9C8D-40BF-8131-042F0DDFA112}" type="presParOf" srcId="{8616A044-ED23-4896-83FA-A17F29E82790}" destId="{5E7FE2AB-4495-4765-B165-83E511BA245F}" srcOrd="8" destOrd="0" presId="urn:microsoft.com/office/officeart/2005/8/layout/vList2"/>
    <dgm:cxn modelId="{03A59B38-EDD3-4F95-B088-8CF0B4F2DBF0}" type="presParOf" srcId="{8616A044-ED23-4896-83FA-A17F29E82790}" destId="{E220268A-C914-4AA8-8546-F2C18AEF80A0}" srcOrd="9" destOrd="0" presId="urn:microsoft.com/office/officeart/2005/8/layout/vList2"/>
    <dgm:cxn modelId="{F5B6F005-3B1E-4DD5-BE10-2A1BD475AF3C}" type="presParOf" srcId="{8616A044-ED23-4896-83FA-A17F29E82790}" destId="{56C81EAD-76F8-4C36-A743-52152BFE70E7}" srcOrd="10" destOrd="0" presId="urn:microsoft.com/office/officeart/2005/8/layout/vList2"/>
    <dgm:cxn modelId="{8DEF6633-BC1D-41AF-83DB-2215CAE0F4C1}" type="presParOf" srcId="{8616A044-ED23-4896-83FA-A17F29E82790}" destId="{F4CF7DB8-2691-48C3-8EF5-6CEF80ECA849}" srcOrd="11" destOrd="0" presId="urn:microsoft.com/office/officeart/2005/8/layout/vList2"/>
    <dgm:cxn modelId="{EC2F2E00-D9BA-4361-B058-C05FAF6F3465}" type="presParOf" srcId="{8616A044-ED23-4896-83FA-A17F29E82790}" destId="{E19CBE5B-B8F5-45E5-B092-3D80F468DD81}" srcOrd="12" destOrd="0" presId="urn:microsoft.com/office/officeart/2005/8/layout/vList2"/>
    <dgm:cxn modelId="{E627BF36-8FD1-4440-A7E1-ED93D6C324EA}" type="presParOf" srcId="{8616A044-ED23-4896-83FA-A17F29E82790}" destId="{9D354DCC-B8BF-4D72-9565-9BBDEF37BB00}" srcOrd="13" destOrd="0" presId="urn:microsoft.com/office/officeart/2005/8/layout/vList2"/>
    <dgm:cxn modelId="{D2BB086B-C67E-4A1F-ACF6-E539C9C0B2C2}" type="presParOf" srcId="{8616A044-ED23-4896-83FA-A17F29E82790}" destId="{DF2D3FE9-6B00-4FD0-B303-C44607473EA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8AEBB0-A3FB-4961-A354-C07DDAD47FF1}"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3CD2BBE6-4C6C-4E27-9495-AFBA4F4FA9E7}">
      <dgm:prSet/>
      <dgm:spPr/>
      <dgm:t>
        <a:bodyPr/>
        <a:lstStyle/>
        <a:p>
          <a:r>
            <a:rPr lang="en-US" b="1"/>
            <a:t>LOE (Organic Law of Education, 2006, amended by LOMLOE 2020)</a:t>
          </a:r>
          <a:r>
            <a:rPr lang="en-US"/>
            <a:t>:</a:t>
          </a:r>
        </a:p>
      </dgm:t>
    </dgm:pt>
    <dgm:pt modelId="{6852A913-A1CB-4AF4-BC9E-932ABFED08DB}" type="parTrans" cxnId="{ED5BA6C4-CCED-48D5-A3EA-CC5AEA373C76}">
      <dgm:prSet/>
      <dgm:spPr/>
      <dgm:t>
        <a:bodyPr/>
        <a:lstStyle/>
        <a:p>
          <a:endParaRPr lang="en-US"/>
        </a:p>
      </dgm:t>
    </dgm:pt>
    <dgm:pt modelId="{34BBC927-2DA9-4EB5-AD40-B9A36A66128E}" type="sibTrans" cxnId="{ED5BA6C4-CCED-48D5-A3EA-CC5AEA373C76}">
      <dgm:prSet/>
      <dgm:spPr/>
      <dgm:t>
        <a:bodyPr/>
        <a:lstStyle/>
        <a:p>
          <a:endParaRPr lang="en-US"/>
        </a:p>
      </dgm:t>
    </dgm:pt>
    <dgm:pt modelId="{585DF87E-D18D-4779-B452-CFD3F0767E97}">
      <dgm:prSet/>
      <dgm:spPr/>
      <dgm:t>
        <a:bodyPr/>
        <a:lstStyle/>
        <a:p>
          <a:r>
            <a:rPr lang="en-US"/>
            <a:t>Defines guidance as a "student right" and mandates its presence at all educational stages.</a:t>
          </a:r>
        </a:p>
      </dgm:t>
    </dgm:pt>
    <dgm:pt modelId="{BC7EA0E9-362E-4D67-A4FC-BDC068D05AB5}" type="parTrans" cxnId="{539977B9-E57A-4CB7-B339-511433F4A43C}">
      <dgm:prSet/>
      <dgm:spPr/>
      <dgm:t>
        <a:bodyPr/>
        <a:lstStyle/>
        <a:p>
          <a:endParaRPr lang="en-US"/>
        </a:p>
      </dgm:t>
    </dgm:pt>
    <dgm:pt modelId="{51CF100C-3F2F-4A6D-8EB3-B0391A3D2BA1}" type="sibTrans" cxnId="{539977B9-E57A-4CB7-B339-511433F4A43C}">
      <dgm:prSet/>
      <dgm:spPr/>
      <dgm:t>
        <a:bodyPr/>
        <a:lstStyle/>
        <a:p>
          <a:endParaRPr lang="en-US"/>
        </a:p>
      </dgm:t>
    </dgm:pt>
    <dgm:pt modelId="{3A5B36CB-AB1F-4928-A623-CC8CF8F65581}">
      <dgm:prSet/>
      <dgm:spPr/>
      <dgm:t>
        <a:bodyPr/>
        <a:lstStyle/>
        <a:p>
          <a:r>
            <a:rPr lang="en-US"/>
            <a:t>In secondary education (ESO and </a:t>
          </a:r>
          <a:r>
            <a:rPr lang="en-US" i="1"/>
            <a:t>Bachillerato</a:t>
          </a:r>
          <a:r>
            <a:rPr lang="en-US"/>
            <a:t>), guidance covers both academic and career aspects.</a:t>
          </a:r>
        </a:p>
      </dgm:t>
    </dgm:pt>
    <dgm:pt modelId="{A1C8F484-8C2C-4E8A-AEFB-9F7A7CBA4855}" type="parTrans" cxnId="{914093AD-2FAF-4086-B222-0E4FAC73439E}">
      <dgm:prSet/>
      <dgm:spPr/>
      <dgm:t>
        <a:bodyPr/>
        <a:lstStyle/>
        <a:p>
          <a:endParaRPr lang="en-US"/>
        </a:p>
      </dgm:t>
    </dgm:pt>
    <dgm:pt modelId="{71BC4727-B68C-47A3-8CA9-A43809A82E62}" type="sibTrans" cxnId="{914093AD-2FAF-4086-B222-0E4FAC73439E}">
      <dgm:prSet/>
      <dgm:spPr/>
      <dgm:t>
        <a:bodyPr/>
        <a:lstStyle/>
        <a:p>
          <a:endParaRPr lang="en-US"/>
        </a:p>
      </dgm:t>
    </dgm:pt>
    <dgm:pt modelId="{C51F2DA7-DB4C-45C0-AD97-53CA36F65302}">
      <dgm:prSet/>
      <dgm:spPr/>
      <dgm:t>
        <a:bodyPr/>
        <a:lstStyle/>
        <a:p>
          <a:r>
            <a:rPr lang="en-US" b="1"/>
            <a:t>LOMLOE (Organic Law Amending the LOE, 2020)</a:t>
          </a:r>
          <a:r>
            <a:rPr lang="en-US"/>
            <a:t>:</a:t>
          </a:r>
        </a:p>
      </dgm:t>
    </dgm:pt>
    <dgm:pt modelId="{502F925F-98B2-419F-BA42-1D8A6042169A}" type="parTrans" cxnId="{1AB06A3E-2066-445B-8630-AF0519BFE4B9}">
      <dgm:prSet/>
      <dgm:spPr/>
      <dgm:t>
        <a:bodyPr/>
        <a:lstStyle/>
        <a:p>
          <a:endParaRPr lang="en-US"/>
        </a:p>
      </dgm:t>
    </dgm:pt>
    <dgm:pt modelId="{FDA39EE8-0DAD-4209-B5E9-81D60C5EDF22}" type="sibTrans" cxnId="{1AB06A3E-2066-445B-8630-AF0519BFE4B9}">
      <dgm:prSet/>
      <dgm:spPr/>
      <dgm:t>
        <a:bodyPr/>
        <a:lstStyle/>
        <a:p>
          <a:endParaRPr lang="en-US"/>
        </a:p>
      </dgm:t>
    </dgm:pt>
    <dgm:pt modelId="{A00D0B69-A754-4E5B-A481-598EAEC9974C}">
      <dgm:prSet/>
      <dgm:spPr/>
      <dgm:t>
        <a:bodyPr/>
        <a:lstStyle/>
        <a:p>
          <a:r>
            <a:rPr lang="en-US"/>
            <a:t>Strengthens guidance as a tool to reduce school dropout rates and promote gender equality in career choices.</a:t>
          </a:r>
        </a:p>
      </dgm:t>
    </dgm:pt>
    <dgm:pt modelId="{E5ED5F2D-3CF6-407A-ACF5-2FDE9DEDC01A}" type="parTrans" cxnId="{FB049DA9-3D10-4B89-82EB-D2D3A14B5BEA}">
      <dgm:prSet/>
      <dgm:spPr/>
      <dgm:t>
        <a:bodyPr/>
        <a:lstStyle/>
        <a:p>
          <a:endParaRPr lang="en-US"/>
        </a:p>
      </dgm:t>
    </dgm:pt>
    <dgm:pt modelId="{4998E52E-6F75-4506-A1D2-39D6C5019430}" type="sibTrans" cxnId="{FB049DA9-3D10-4B89-82EB-D2D3A14B5BEA}">
      <dgm:prSet/>
      <dgm:spPr/>
      <dgm:t>
        <a:bodyPr/>
        <a:lstStyle/>
        <a:p>
          <a:endParaRPr lang="en-US"/>
        </a:p>
      </dgm:t>
    </dgm:pt>
    <dgm:pt modelId="{C980D51F-E6CF-48E3-B9E9-6D8E1ABA7D39}">
      <dgm:prSet/>
      <dgm:spPr/>
      <dgm:t>
        <a:bodyPr/>
        <a:lstStyle/>
        <a:p>
          <a:r>
            <a:rPr lang="en-US"/>
            <a:t>Introduces "personalized guidance" programs and partnerships with businesses and universities.</a:t>
          </a:r>
        </a:p>
      </dgm:t>
    </dgm:pt>
    <dgm:pt modelId="{C9963A07-F34E-4673-94C4-893E154FA8E4}" type="parTrans" cxnId="{A51DFC78-2B39-4AEB-8183-2B56B44FDA1F}">
      <dgm:prSet/>
      <dgm:spPr/>
      <dgm:t>
        <a:bodyPr/>
        <a:lstStyle/>
        <a:p>
          <a:endParaRPr lang="en-US"/>
        </a:p>
      </dgm:t>
    </dgm:pt>
    <dgm:pt modelId="{25F352E2-9293-4DB0-9540-433D999813AD}" type="sibTrans" cxnId="{A51DFC78-2B39-4AEB-8183-2B56B44FDA1F}">
      <dgm:prSet/>
      <dgm:spPr/>
      <dgm:t>
        <a:bodyPr/>
        <a:lstStyle/>
        <a:p>
          <a:endParaRPr lang="en-US"/>
        </a:p>
      </dgm:t>
    </dgm:pt>
    <dgm:pt modelId="{3D0288A7-2E0F-479C-842C-3821E493F64D}">
      <dgm:prSet/>
      <dgm:spPr/>
      <dgm:t>
        <a:bodyPr/>
        <a:lstStyle/>
        <a:p>
          <a:r>
            <a:rPr lang="en-US" b="1"/>
            <a:t>Vocational Training Law (Organic Law 3/2022)</a:t>
          </a:r>
          <a:r>
            <a:rPr lang="en-US"/>
            <a:t>:</a:t>
          </a:r>
        </a:p>
      </dgm:t>
    </dgm:pt>
    <dgm:pt modelId="{BCBDDB6B-B1A7-44D8-B94E-BF8ACF3732F2}" type="parTrans" cxnId="{99EA028E-6361-4C5D-8976-6ADF702F303E}">
      <dgm:prSet/>
      <dgm:spPr/>
      <dgm:t>
        <a:bodyPr/>
        <a:lstStyle/>
        <a:p>
          <a:endParaRPr lang="en-US"/>
        </a:p>
      </dgm:t>
    </dgm:pt>
    <dgm:pt modelId="{07810700-5688-4AE7-95FC-887397CEDA2E}" type="sibTrans" cxnId="{99EA028E-6361-4C5D-8976-6ADF702F303E}">
      <dgm:prSet/>
      <dgm:spPr/>
      <dgm:t>
        <a:bodyPr/>
        <a:lstStyle/>
        <a:p>
          <a:endParaRPr lang="en-US"/>
        </a:p>
      </dgm:t>
    </dgm:pt>
    <dgm:pt modelId="{10DE75CA-39C8-47C5-923B-9754CB60D89A}">
      <dgm:prSet/>
      <dgm:spPr/>
      <dgm:t>
        <a:bodyPr/>
        <a:lstStyle/>
        <a:p>
          <a:r>
            <a:rPr lang="en-US" b="1" dirty="0"/>
            <a:t>Promotes guidance toward Vocational Training (</a:t>
          </a:r>
          <a:r>
            <a:rPr lang="en-US" b="1" i="1" dirty="0" err="1"/>
            <a:t>Formación</a:t>
          </a:r>
          <a:r>
            <a:rPr lang="en-US" b="1" i="1" dirty="0"/>
            <a:t> </a:t>
          </a:r>
          <a:r>
            <a:rPr lang="en-US" b="1" i="1" dirty="0" err="1"/>
            <a:t>Profesional</a:t>
          </a:r>
          <a:r>
            <a:rPr lang="en-US" b="1" dirty="0"/>
            <a:t>, FP), with flexible pathways and industry collaboration.</a:t>
          </a:r>
        </a:p>
      </dgm:t>
    </dgm:pt>
    <dgm:pt modelId="{4F3D88B6-8C9E-458F-A7F3-6D067985009B}" type="parTrans" cxnId="{14D0712B-99CB-4893-B61D-1EEF8CA53D81}">
      <dgm:prSet/>
      <dgm:spPr/>
      <dgm:t>
        <a:bodyPr/>
        <a:lstStyle/>
        <a:p>
          <a:endParaRPr lang="en-US"/>
        </a:p>
      </dgm:t>
    </dgm:pt>
    <dgm:pt modelId="{CEF392C5-0088-4F87-8785-82A453C873FA}" type="sibTrans" cxnId="{14D0712B-99CB-4893-B61D-1EEF8CA53D81}">
      <dgm:prSet/>
      <dgm:spPr/>
      <dgm:t>
        <a:bodyPr/>
        <a:lstStyle/>
        <a:p>
          <a:endParaRPr lang="en-US"/>
        </a:p>
      </dgm:t>
    </dgm:pt>
    <dgm:pt modelId="{B9195B85-A14D-420F-AA10-641B6990995C}">
      <dgm:prSet/>
      <dgm:spPr/>
      <dgm:t>
        <a:bodyPr/>
        <a:lstStyle/>
        <a:p>
          <a:r>
            <a:rPr lang="en-US" b="1"/>
            <a:t>Royal Decrees</a:t>
          </a:r>
          <a:r>
            <a:rPr lang="en-US"/>
            <a:t> (e.g., RD 217/2022 for ESO, RD 243/2022 for </a:t>
          </a:r>
          <a:r>
            <a:rPr lang="en-US" i="1"/>
            <a:t>Bachillerato</a:t>
          </a:r>
          <a:r>
            <a:rPr lang="en-US"/>
            <a:t>):</a:t>
          </a:r>
        </a:p>
      </dgm:t>
    </dgm:pt>
    <dgm:pt modelId="{2B6945BC-A624-47A3-86C3-8C0D3A8E6322}" type="parTrans" cxnId="{E84B1047-E02D-4332-AD98-03C7F9739E2C}">
      <dgm:prSet/>
      <dgm:spPr/>
      <dgm:t>
        <a:bodyPr/>
        <a:lstStyle/>
        <a:p>
          <a:endParaRPr lang="en-US"/>
        </a:p>
      </dgm:t>
    </dgm:pt>
    <dgm:pt modelId="{1115CF36-52EF-41A5-8F9D-816DA8CAE1C5}" type="sibTrans" cxnId="{E84B1047-E02D-4332-AD98-03C7F9739E2C}">
      <dgm:prSet/>
      <dgm:spPr/>
      <dgm:t>
        <a:bodyPr/>
        <a:lstStyle/>
        <a:p>
          <a:endParaRPr lang="en-US"/>
        </a:p>
      </dgm:t>
    </dgm:pt>
    <dgm:pt modelId="{205011D7-CA20-4D52-87D8-583D1570358E}">
      <dgm:prSet/>
      <dgm:spPr/>
      <dgm:t>
        <a:bodyPr/>
        <a:lstStyle/>
        <a:p>
          <a:r>
            <a:rPr lang="en-US"/>
            <a:t>Require schools to include an </a:t>
          </a:r>
          <a:r>
            <a:rPr lang="en-US" b="1"/>
            <a:t>Academic and Career Guidance Plan</a:t>
          </a:r>
          <a:r>
            <a:rPr lang="en-US"/>
            <a:t> (</a:t>
          </a:r>
          <a:r>
            <a:rPr lang="en-US" i="1"/>
            <a:t>Plan de Orientación Académica y Profesional</a:t>
          </a:r>
          <a:r>
            <a:rPr lang="en-US"/>
            <a:t>) in their educational programs.</a:t>
          </a:r>
        </a:p>
      </dgm:t>
    </dgm:pt>
    <dgm:pt modelId="{1A88599E-D0A0-4F93-A9C2-0A4540776FF1}" type="parTrans" cxnId="{C774DF1F-4E30-46B3-98C1-36084FD0647B}">
      <dgm:prSet/>
      <dgm:spPr/>
      <dgm:t>
        <a:bodyPr/>
        <a:lstStyle/>
        <a:p>
          <a:endParaRPr lang="en-US"/>
        </a:p>
      </dgm:t>
    </dgm:pt>
    <dgm:pt modelId="{0C3A3CAA-2625-44EA-9166-4A4FF0F6CAFB}" type="sibTrans" cxnId="{C774DF1F-4E30-46B3-98C1-36084FD0647B}">
      <dgm:prSet/>
      <dgm:spPr/>
      <dgm:t>
        <a:bodyPr/>
        <a:lstStyle/>
        <a:p>
          <a:endParaRPr lang="en-US"/>
        </a:p>
      </dgm:t>
    </dgm:pt>
    <dgm:pt modelId="{26E841F6-2B96-42A7-ACB3-9A1B8BA7ABA9}" type="pres">
      <dgm:prSet presAssocID="{708AEBB0-A3FB-4961-A354-C07DDAD47FF1}" presName="linear" presStyleCnt="0">
        <dgm:presLayoutVars>
          <dgm:dir/>
          <dgm:animLvl val="lvl"/>
          <dgm:resizeHandles val="exact"/>
        </dgm:presLayoutVars>
      </dgm:prSet>
      <dgm:spPr/>
      <dgm:t>
        <a:bodyPr/>
        <a:lstStyle/>
        <a:p>
          <a:endParaRPr lang="it-IT"/>
        </a:p>
      </dgm:t>
    </dgm:pt>
    <dgm:pt modelId="{C70AA718-E789-405F-9A43-D7456BAB6E18}" type="pres">
      <dgm:prSet presAssocID="{3CD2BBE6-4C6C-4E27-9495-AFBA4F4FA9E7}" presName="parentLin" presStyleCnt="0"/>
      <dgm:spPr/>
    </dgm:pt>
    <dgm:pt modelId="{D470F9B4-6E8F-45CD-A0C9-28D986AFFA36}" type="pres">
      <dgm:prSet presAssocID="{3CD2BBE6-4C6C-4E27-9495-AFBA4F4FA9E7}" presName="parentLeftMargin" presStyleLbl="node1" presStyleIdx="0" presStyleCnt="4"/>
      <dgm:spPr/>
      <dgm:t>
        <a:bodyPr/>
        <a:lstStyle/>
        <a:p>
          <a:endParaRPr lang="it-IT"/>
        </a:p>
      </dgm:t>
    </dgm:pt>
    <dgm:pt modelId="{AE6081A9-7986-4F9C-B177-640EF03EA11B}" type="pres">
      <dgm:prSet presAssocID="{3CD2BBE6-4C6C-4E27-9495-AFBA4F4FA9E7}" presName="parentText" presStyleLbl="node1" presStyleIdx="0" presStyleCnt="4">
        <dgm:presLayoutVars>
          <dgm:chMax val="0"/>
          <dgm:bulletEnabled val="1"/>
        </dgm:presLayoutVars>
      </dgm:prSet>
      <dgm:spPr/>
      <dgm:t>
        <a:bodyPr/>
        <a:lstStyle/>
        <a:p>
          <a:endParaRPr lang="it-IT"/>
        </a:p>
      </dgm:t>
    </dgm:pt>
    <dgm:pt modelId="{91DF4136-C194-483B-9F3D-CF3C8029C2A4}" type="pres">
      <dgm:prSet presAssocID="{3CD2BBE6-4C6C-4E27-9495-AFBA4F4FA9E7}" presName="negativeSpace" presStyleCnt="0"/>
      <dgm:spPr/>
    </dgm:pt>
    <dgm:pt modelId="{408389A0-BF1C-412A-84B7-1ECC140BB9C3}" type="pres">
      <dgm:prSet presAssocID="{3CD2BBE6-4C6C-4E27-9495-AFBA4F4FA9E7}" presName="childText" presStyleLbl="conFgAcc1" presStyleIdx="0" presStyleCnt="4">
        <dgm:presLayoutVars>
          <dgm:bulletEnabled val="1"/>
        </dgm:presLayoutVars>
      </dgm:prSet>
      <dgm:spPr/>
      <dgm:t>
        <a:bodyPr/>
        <a:lstStyle/>
        <a:p>
          <a:endParaRPr lang="it-IT"/>
        </a:p>
      </dgm:t>
    </dgm:pt>
    <dgm:pt modelId="{3BE14007-DED6-4202-8D02-47FAC4C04232}" type="pres">
      <dgm:prSet presAssocID="{34BBC927-2DA9-4EB5-AD40-B9A36A66128E}" presName="spaceBetweenRectangles" presStyleCnt="0"/>
      <dgm:spPr/>
    </dgm:pt>
    <dgm:pt modelId="{BEEA6FC3-4AD6-4EBD-A60B-A0AB78D63DF0}" type="pres">
      <dgm:prSet presAssocID="{C51F2DA7-DB4C-45C0-AD97-53CA36F65302}" presName="parentLin" presStyleCnt="0"/>
      <dgm:spPr/>
    </dgm:pt>
    <dgm:pt modelId="{5865C855-BA5D-44A3-A9E3-0906E7F5C92B}" type="pres">
      <dgm:prSet presAssocID="{C51F2DA7-DB4C-45C0-AD97-53CA36F65302}" presName="parentLeftMargin" presStyleLbl="node1" presStyleIdx="0" presStyleCnt="4"/>
      <dgm:spPr/>
      <dgm:t>
        <a:bodyPr/>
        <a:lstStyle/>
        <a:p>
          <a:endParaRPr lang="it-IT"/>
        </a:p>
      </dgm:t>
    </dgm:pt>
    <dgm:pt modelId="{FC823CEB-59F3-4D31-A1F3-C9F41B2AA95E}" type="pres">
      <dgm:prSet presAssocID="{C51F2DA7-DB4C-45C0-AD97-53CA36F65302}" presName="parentText" presStyleLbl="node1" presStyleIdx="1" presStyleCnt="4">
        <dgm:presLayoutVars>
          <dgm:chMax val="0"/>
          <dgm:bulletEnabled val="1"/>
        </dgm:presLayoutVars>
      </dgm:prSet>
      <dgm:spPr/>
      <dgm:t>
        <a:bodyPr/>
        <a:lstStyle/>
        <a:p>
          <a:endParaRPr lang="it-IT"/>
        </a:p>
      </dgm:t>
    </dgm:pt>
    <dgm:pt modelId="{BA885EDF-B5B0-4507-9F50-500871FBB6DF}" type="pres">
      <dgm:prSet presAssocID="{C51F2DA7-DB4C-45C0-AD97-53CA36F65302}" presName="negativeSpace" presStyleCnt="0"/>
      <dgm:spPr/>
    </dgm:pt>
    <dgm:pt modelId="{E972AAEA-16E2-4AF4-BFB3-A472FA2F98E3}" type="pres">
      <dgm:prSet presAssocID="{C51F2DA7-DB4C-45C0-AD97-53CA36F65302}" presName="childText" presStyleLbl="conFgAcc1" presStyleIdx="1" presStyleCnt="4">
        <dgm:presLayoutVars>
          <dgm:bulletEnabled val="1"/>
        </dgm:presLayoutVars>
      </dgm:prSet>
      <dgm:spPr/>
      <dgm:t>
        <a:bodyPr/>
        <a:lstStyle/>
        <a:p>
          <a:endParaRPr lang="it-IT"/>
        </a:p>
      </dgm:t>
    </dgm:pt>
    <dgm:pt modelId="{7EA06272-9709-43A6-AA3F-BF587A19E2A8}" type="pres">
      <dgm:prSet presAssocID="{FDA39EE8-0DAD-4209-B5E9-81D60C5EDF22}" presName="spaceBetweenRectangles" presStyleCnt="0"/>
      <dgm:spPr/>
    </dgm:pt>
    <dgm:pt modelId="{16EDEC49-0F92-49EE-844D-832EC539C0EF}" type="pres">
      <dgm:prSet presAssocID="{3D0288A7-2E0F-479C-842C-3821E493F64D}" presName="parentLin" presStyleCnt="0"/>
      <dgm:spPr/>
    </dgm:pt>
    <dgm:pt modelId="{B97290D9-03EC-4A36-9BF6-06D0F1EFEF98}" type="pres">
      <dgm:prSet presAssocID="{3D0288A7-2E0F-479C-842C-3821E493F64D}" presName="parentLeftMargin" presStyleLbl="node1" presStyleIdx="1" presStyleCnt="4"/>
      <dgm:spPr/>
      <dgm:t>
        <a:bodyPr/>
        <a:lstStyle/>
        <a:p>
          <a:endParaRPr lang="it-IT"/>
        </a:p>
      </dgm:t>
    </dgm:pt>
    <dgm:pt modelId="{51E2AB37-5E1B-4387-953B-72869961ADCE}" type="pres">
      <dgm:prSet presAssocID="{3D0288A7-2E0F-479C-842C-3821E493F64D}" presName="parentText" presStyleLbl="node1" presStyleIdx="2" presStyleCnt="4">
        <dgm:presLayoutVars>
          <dgm:chMax val="0"/>
          <dgm:bulletEnabled val="1"/>
        </dgm:presLayoutVars>
      </dgm:prSet>
      <dgm:spPr/>
      <dgm:t>
        <a:bodyPr/>
        <a:lstStyle/>
        <a:p>
          <a:endParaRPr lang="it-IT"/>
        </a:p>
      </dgm:t>
    </dgm:pt>
    <dgm:pt modelId="{54B3DCED-82DD-4922-9533-B7923310BE87}" type="pres">
      <dgm:prSet presAssocID="{3D0288A7-2E0F-479C-842C-3821E493F64D}" presName="negativeSpace" presStyleCnt="0"/>
      <dgm:spPr/>
    </dgm:pt>
    <dgm:pt modelId="{0EEDA1DB-C23D-40BF-BDEE-552ABB94480B}" type="pres">
      <dgm:prSet presAssocID="{3D0288A7-2E0F-479C-842C-3821E493F64D}" presName="childText" presStyleLbl="conFgAcc1" presStyleIdx="2" presStyleCnt="4">
        <dgm:presLayoutVars>
          <dgm:bulletEnabled val="1"/>
        </dgm:presLayoutVars>
      </dgm:prSet>
      <dgm:spPr/>
      <dgm:t>
        <a:bodyPr/>
        <a:lstStyle/>
        <a:p>
          <a:endParaRPr lang="it-IT"/>
        </a:p>
      </dgm:t>
    </dgm:pt>
    <dgm:pt modelId="{E10063BA-7E3F-46BE-8290-1575716C6957}" type="pres">
      <dgm:prSet presAssocID="{07810700-5688-4AE7-95FC-887397CEDA2E}" presName="spaceBetweenRectangles" presStyleCnt="0"/>
      <dgm:spPr/>
    </dgm:pt>
    <dgm:pt modelId="{04C22AD9-3A38-4C60-868C-49D0E5200957}" type="pres">
      <dgm:prSet presAssocID="{B9195B85-A14D-420F-AA10-641B6990995C}" presName="parentLin" presStyleCnt="0"/>
      <dgm:spPr/>
    </dgm:pt>
    <dgm:pt modelId="{EE4366A8-9ABE-4F76-A74E-C5EB1398EEC7}" type="pres">
      <dgm:prSet presAssocID="{B9195B85-A14D-420F-AA10-641B6990995C}" presName="parentLeftMargin" presStyleLbl="node1" presStyleIdx="2" presStyleCnt="4"/>
      <dgm:spPr/>
      <dgm:t>
        <a:bodyPr/>
        <a:lstStyle/>
        <a:p>
          <a:endParaRPr lang="it-IT"/>
        </a:p>
      </dgm:t>
    </dgm:pt>
    <dgm:pt modelId="{BB9AF8EB-CA65-4399-889C-42F50D22A28E}" type="pres">
      <dgm:prSet presAssocID="{B9195B85-A14D-420F-AA10-641B6990995C}" presName="parentText" presStyleLbl="node1" presStyleIdx="3" presStyleCnt="4">
        <dgm:presLayoutVars>
          <dgm:chMax val="0"/>
          <dgm:bulletEnabled val="1"/>
        </dgm:presLayoutVars>
      </dgm:prSet>
      <dgm:spPr/>
      <dgm:t>
        <a:bodyPr/>
        <a:lstStyle/>
        <a:p>
          <a:endParaRPr lang="it-IT"/>
        </a:p>
      </dgm:t>
    </dgm:pt>
    <dgm:pt modelId="{6E3D8566-F161-44FD-9F20-CB447D4C9C18}" type="pres">
      <dgm:prSet presAssocID="{B9195B85-A14D-420F-AA10-641B6990995C}" presName="negativeSpace" presStyleCnt="0"/>
      <dgm:spPr/>
    </dgm:pt>
    <dgm:pt modelId="{1739161F-CF41-46EE-8D7F-D35933660617}" type="pres">
      <dgm:prSet presAssocID="{B9195B85-A14D-420F-AA10-641B6990995C}" presName="childText" presStyleLbl="conFgAcc1" presStyleIdx="3" presStyleCnt="4">
        <dgm:presLayoutVars>
          <dgm:bulletEnabled val="1"/>
        </dgm:presLayoutVars>
      </dgm:prSet>
      <dgm:spPr/>
      <dgm:t>
        <a:bodyPr/>
        <a:lstStyle/>
        <a:p>
          <a:endParaRPr lang="it-IT"/>
        </a:p>
      </dgm:t>
    </dgm:pt>
  </dgm:ptLst>
  <dgm:cxnLst>
    <dgm:cxn modelId="{0842D151-4C99-48E7-8409-A8E3DC7F868E}" type="presOf" srcId="{B9195B85-A14D-420F-AA10-641B6990995C}" destId="{BB9AF8EB-CA65-4399-889C-42F50D22A28E}" srcOrd="1" destOrd="0" presId="urn:microsoft.com/office/officeart/2005/8/layout/list1"/>
    <dgm:cxn modelId="{1B426C80-D07D-4E78-9AE0-9E107EF263E4}" type="presOf" srcId="{585DF87E-D18D-4779-B452-CFD3F0767E97}" destId="{408389A0-BF1C-412A-84B7-1ECC140BB9C3}" srcOrd="0" destOrd="0" presId="urn:microsoft.com/office/officeart/2005/8/layout/list1"/>
    <dgm:cxn modelId="{99EA028E-6361-4C5D-8976-6ADF702F303E}" srcId="{708AEBB0-A3FB-4961-A354-C07DDAD47FF1}" destId="{3D0288A7-2E0F-479C-842C-3821E493F64D}" srcOrd="2" destOrd="0" parTransId="{BCBDDB6B-B1A7-44D8-B94E-BF8ACF3732F2}" sibTransId="{07810700-5688-4AE7-95FC-887397CEDA2E}"/>
    <dgm:cxn modelId="{B1269A2E-8ACC-403C-8D04-077F4BD4A9EB}" type="presOf" srcId="{708AEBB0-A3FB-4961-A354-C07DDAD47FF1}" destId="{26E841F6-2B96-42A7-ACB3-9A1B8BA7ABA9}" srcOrd="0" destOrd="0" presId="urn:microsoft.com/office/officeart/2005/8/layout/list1"/>
    <dgm:cxn modelId="{14D0712B-99CB-4893-B61D-1EEF8CA53D81}" srcId="{3D0288A7-2E0F-479C-842C-3821E493F64D}" destId="{10DE75CA-39C8-47C5-923B-9754CB60D89A}" srcOrd="0" destOrd="0" parTransId="{4F3D88B6-8C9E-458F-A7F3-6D067985009B}" sibTransId="{CEF392C5-0088-4F87-8785-82A453C873FA}"/>
    <dgm:cxn modelId="{EF067DD4-78BF-4C88-890C-A170574847B7}" type="presOf" srcId="{3CD2BBE6-4C6C-4E27-9495-AFBA4F4FA9E7}" destId="{AE6081A9-7986-4F9C-B177-640EF03EA11B}" srcOrd="1" destOrd="0" presId="urn:microsoft.com/office/officeart/2005/8/layout/list1"/>
    <dgm:cxn modelId="{0668F602-A722-4CE5-AAA3-F835EB2242F4}" type="presOf" srcId="{10DE75CA-39C8-47C5-923B-9754CB60D89A}" destId="{0EEDA1DB-C23D-40BF-BDEE-552ABB94480B}" srcOrd="0" destOrd="0" presId="urn:microsoft.com/office/officeart/2005/8/layout/list1"/>
    <dgm:cxn modelId="{A51DFC78-2B39-4AEB-8183-2B56B44FDA1F}" srcId="{C51F2DA7-DB4C-45C0-AD97-53CA36F65302}" destId="{C980D51F-E6CF-48E3-B9E9-6D8E1ABA7D39}" srcOrd="1" destOrd="0" parTransId="{C9963A07-F34E-4673-94C4-893E154FA8E4}" sibTransId="{25F352E2-9293-4DB0-9540-433D999813AD}"/>
    <dgm:cxn modelId="{3D4F02D3-92D9-45D6-A7E7-BD96EFEA4AEC}" type="presOf" srcId="{3CD2BBE6-4C6C-4E27-9495-AFBA4F4FA9E7}" destId="{D470F9B4-6E8F-45CD-A0C9-28D986AFFA36}" srcOrd="0" destOrd="0" presId="urn:microsoft.com/office/officeart/2005/8/layout/list1"/>
    <dgm:cxn modelId="{E84B1047-E02D-4332-AD98-03C7F9739E2C}" srcId="{708AEBB0-A3FB-4961-A354-C07DDAD47FF1}" destId="{B9195B85-A14D-420F-AA10-641B6990995C}" srcOrd="3" destOrd="0" parTransId="{2B6945BC-A624-47A3-86C3-8C0D3A8E6322}" sibTransId="{1115CF36-52EF-41A5-8F9D-816DA8CAE1C5}"/>
    <dgm:cxn modelId="{50F19192-6266-4532-BFAF-3F7197F45FA3}" type="presOf" srcId="{C51F2DA7-DB4C-45C0-AD97-53CA36F65302}" destId="{FC823CEB-59F3-4D31-A1F3-C9F41B2AA95E}" srcOrd="1" destOrd="0" presId="urn:microsoft.com/office/officeart/2005/8/layout/list1"/>
    <dgm:cxn modelId="{A1B17FFA-FF10-400B-B932-C401DE0ADE6E}" type="presOf" srcId="{205011D7-CA20-4D52-87D8-583D1570358E}" destId="{1739161F-CF41-46EE-8D7F-D35933660617}" srcOrd="0" destOrd="0" presId="urn:microsoft.com/office/officeart/2005/8/layout/list1"/>
    <dgm:cxn modelId="{65A0B7A8-E508-4F42-99D4-625AA1FCE5C5}" type="presOf" srcId="{3D0288A7-2E0F-479C-842C-3821E493F64D}" destId="{B97290D9-03EC-4A36-9BF6-06D0F1EFEF98}" srcOrd="0" destOrd="0" presId="urn:microsoft.com/office/officeart/2005/8/layout/list1"/>
    <dgm:cxn modelId="{25C0A3B5-8B91-4912-8125-E5758ED7CBFB}" type="presOf" srcId="{B9195B85-A14D-420F-AA10-641B6990995C}" destId="{EE4366A8-9ABE-4F76-A74E-C5EB1398EEC7}" srcOrd="0" destOrd="0" presId="urn:microsoft.com/office/officeart/2005/8/layout/list1"/>
    <dgm:cxn modelId="{914093AD-2FAF-4086-B222-0E4FAC73439E}" srcId="{3CD2BBE6-4C6C-4E27-9495-AFBA4F4FA9E7}" destId="{3A5B36CB-AB1F-4928-A623-CC8CF8F65581}" srcOrd="1" destOrd="0" parTransId="{A1C8F484-8C2C-4E8A-AEFB-9F7A7CBA4855}" sibTransId="{71BC4727-B68C-47A3-8CA9-A43809A82E62}"/>
    <dgm:cxn modelId="{A90EEA12-BC96-4660-9088-438BBF0A1E5D}" type="presOf" srcId="{A00D0B69-A754-4E5B-A481-598EAEC9974C}" destId="{E972AAEA-16E2-4AF4-BFB3-A472FA2F98E3}" srcOrd="0" destOrd="0" presId="urn:microsoft.com/office/officeart/2005/8/layout/list1"/>
    <dgm:cxn modelId="{B8B8410E-7D47-464E-8256-DAA3071D867A}" type="presOf" srcId="{3D0288A7-2E0F-479C-842C-3821E493F64D}" destId="{51E2AB37-5E1B-4387-953B-72869961ADCE}" srcOrd="1" destOrd="0" presId="urn:microsoft.com/office/officeart/2005/8/layout/list1"/>
    <dgm:cxn modelId="{FB049DA9-3D10-4B89-82EB-D2D3A14B5BEA}" srcId="{C51F2DA7-DB4C-45C0-AD97-53CA36F65302}" destId="{A00D0B69-A754-4E5B-A481-598EAEC9974C}" srcOrd="0" destOrd="0" parTransId="{E5ED5F2D-3CF6-407A-ACF5-2FDE9DEDC01A}" sibTransId="{4998E52E-6F75-4506-A1D2-39D6C5019430}"/>
    <dgm:cxn modelId="{C7104721-8791-40D7-B4C9-275140F58AD2}" type="presOf" srcId="{C980D51F-E6CF-48E3-B9E9-6D8E1ABA7D39}" destId="{E972AAEA-16E2-4AF4-BFB3-A472FA2F98E3}" srcOrd="0" destOrd="1" presId="urn:microsoft.com/office/officeart/2005/8/layout/list1"/>
    <dgm:cxn modelId="{1AB06A3E-2066-445B-8630-AF0519BFE4B9}" srcId="{708AEBB0-A3FB-4961-A354-C07DDAD47FF1}" destId="{C51F2DA7-DB4C-45C0-AD97-53CA36F65302}" srcOrd="1" destOrd="0" parTransId="{502F925F-98B2-419F-BA42-1D8A6042169A}" sibTransId="{FDA39EE8-0DAD-4209-B5E9-81D60C5EDF22}"/>
    <dgm:cxn modelId="{ED5BA6C4-CCED-48D5-A3EA-CC5AEA373C76}" srcId="{708AEBB0-A3FB-4961-A354-C07DDAD47FF1}" destId="{3CD2BBE6-4C6C-4E27-9495-AFBA4F4FA9E7}" srcOrd="0" destOrd="0" parTransId="{6852A913-A1CB-4AF4-BC9E-932ABFED08DB}" sibTransId="{34BBC927-2DA9-4EB5-AD40-B9A36A66128E}"/>
    <dgm:cxn modelId="{598251B5-C678-49CF-A80E-0AD44F379A62}" type="presOf" srcId="{C51F2DA7-DB4C-45C0-AD97-53CA36F65302}" destId="{5865C855-BA5D-44A3-A9E3-0906E7F5C92B}" srcOrd="0" destOrd="0" presId="urn:microsoft.com/office/officeart/2005/8/layout/list1"/>
    <dgm:cxn modelId="{F5CB3F4B-CE57-4A69-B73E-99A8E552860B}" type="presOf" srcId="{3A5B36CB-AB1F-4928-A623-CC8CF8F65581}" destId="{408389A0-BF1C-412A-84B7-1ECC140BB9C3}" srcOrd="0" destOrd="1" presId="urn:microsoft.com/office/officeart/2005/8/layout/list1"/>
    <dgm:cxn modelId="{539977B9-E57A-4CB7-B339-511433F4A43C}" srcId="{3CD2BBE6-4C6C-4E27-9495-AFBA4F4FA9E7}" destId="{585DF87E-D18D-4779-B452-CFD3F0767E97}" srcOrd="0" destOrd="0" parTransId="{BC7EA0E9-362E-4D67-A4FC-BDC068D05AB5}" sibTransId="{51CF100C-3F2F-4A6D-8EB3-B0391A3D2BA1}"/>
    <dgm:cxn modelId="{C774DF1F-4E30-46B3-98C1-36084FD0647B}" srcId="{B9195B85-A14D-420F-AA10-641B6990995C}" destId="{205011D7-CA20-4D52-87D8-583D1570358E}" srcOrd="0" destOrd="0" parTransId="{1A88599E-D0A0-4F93-A9C2-0A4540776FF1}" sibTransId="{0C3A3CAA-2625-44EA-9166-4A4FF0F6CAFB}"/>
    <dgm:cxn modelId="{5AFA00B7-597E-4AFE-9761-B6C3DC76D395}" type="presParOf" srcId="{26E841F6-2B96-42A7-ACB3-9A1B8BA7ABA9}" destId="{C70AA718-E789-405F-9A43-D7456BAB6E18}" srcOrd="0" destOrd="0" presId="urn:microsoft.com/office/officeart/2005/8/layout/list1"/>
    <dgm:cxn modelId="{B7F2A3E1-AC5C-4EE7-928E-D86FB263CB7F}" type="presParOf" srcId="{C70AA718-E789-405F-9A43-D7456BAB6E18}" destId="{D470F9B4-6E8F-45CD-A0C9-28D986AFFA36}" srcOrd="0" destOrd="0" presId="urn:microsoft.com/office/officeart/2005/8/layout/list1"/>
    <dgm:cxn modelId="{2C3C75C7-35BA-4E7B-B1CB-3184C4F2739B}" type="presParOf" srcId="{C70AA718-E789-405F-9A43-D7456BAB6E18}" destId="{AE6081A9-7986-4F9C-B177-640EF03EA11B}" srcOrd="1" destOrd="0" presId="urn:microsoft.com/office/officeart/2005/8/layout/list1"/>
    <dgm:cxn modelId="{EC0CA231-ACD0-4743-B07E-0842E872ED5F}" type="presParOf" srcId="{26E841F6-2B96-42A7-ACB3-9A1B8BA7ABA9}" destId="{91DF4136-C194-483B-9F3D-CF3C8029C2A4}" srcOrd="1" destOrd="0" presId="urn:microsoft.com/office/officeart/2005/8/layout/list1"/>
    <dgm:cxn modelId="{48530A61-5174-4C75-8877-10BFA2979E02}" type="presParOf" srcId="{26E841F6-2B96-42A7-ACB3-9A1B8BA7ABA9}" destId="{408389A0-BF1C-412A-84B7-1ECC140BB9C3}" srcOrd="2" destOrd="0" presId="urn:microsoft.com/office/officeart/2005/8/layout/list1"/>
    <dgm:cxn modelId="{E3F3F97E-1858-4C6B-91BA-CCFFF5748ED9}" type="presParOf" srcId="{26E841F6-2B96-42A7-ACB3-9A1B8BA7ABA9}" destId="{3BE14007-DED6-4202-8D02-47FAC4C04232}" srcOrd="3" destOrd="0" presId="urn:microsoft.com/office/officeart/2005/8/layout/list1"/>
    <dgm:cxn modelId="{59EDCEA4-FD12-4F58-BA86-9C8810D1E0CD}" type="presParOf" srcId="{26E841F6-2B96-42A7-ACB3-9A1B8BA7ABA9}" destId="{BEEA6FC3-4AD6-4EBD-A60B-A0AB78D63DF0}" srcOrd="4" destOrd="0" presId="urn:microsoft.com/office/officeart/2005/8/layout/list1"/>
    <dgm:cxn modelId="{0A62EDDF-D1BD-4FB5-80B5-BCA745FF3452}" type="presParOf" srcId="{BEEA6FC3-4AD6-4EBD-A60B-A0AB78D63DF0}" destId="{5865C855-BA5D-44A3-A9E3-0906E7F5C92B}" srcOrd="0" destOrd="0" presId="urn:microsoft.com/office/officeart/2005/8/layout/list1"/>
    <dgm:cxn modelId="{36D336A1-3824-4223-9F16-E2BB32C61E8B}" type="presParOf" srcId="{BEEA6FC3-4AD6-4EBD-A60B-A0AB78D63DF0}" destId="{FC823CEB-59F3-4D31-A1F3-C9F41B2AA95E}" srcOrd="1" destOrd="0" presId="urn:microsoft.com/office/officeart/2005/8/layout/list1"/>
    <dgm:cxn modelId="{AEBAD7DB-4FFC-40B9-822B-0ED0821940FF}" type="presParOf" srcId="{26E841F6-2B96-42A7-ACB3-9A1B8BA7ABA9}" destId="{BA885EDF-B5B0-4507-9F50-500871FBB6DF}" srcOrd="5" destOrd="0" presId="urn:microsoft.com/office/officeart/2005/8/layout/list1"/>
    <dgm:cxn modelId="{F64D0135-F818-489D-8BAB-8C646B66233F}" type="presParOf" srcId="{26E841F6-2B96-42A7-ACB3-9A1B8BA7ABA9}" destId="{E972AAEA-16E2-4AF4-BFB3-A472FA2F98E3}" srcOrd="6" destOrd="0" presId="urn:microsoft.com/office/officeart/2005/8/layout/list1"/>
    <dgm:cxn modelId="{0705BEDD-5C57-49AD-B2B2-9A8966F33E52}" type="presParOf" srcId="{26E841F6-2B96-42A7-ACB3-9A1B8BA7ABA9}" destId="{7EA06272-9709-43A6-AA3F-BF587A19E2A8}" srcOrd="7" destOrd="0" presId="urn:microsoft.com/office/officeart/2005/8/layout/list1"/>
    <dgm:cxn modelId="{7DD299C3-0ADB-4D31-9745-1DE103502D8B}" type="presParOf" srcId="{26E841F6-2B96-42A7-ACB3-9A1B8BA7ABA9}" destId="{16EDEC49-0F92-49EE-844D-832EC539C0EF}" srcOrd="8" destOrd="0" presId="urn:microsoft.com/office/officeart/2005/8/layout/list1"/>
    <dgm:cxn modelId="{9D6F134C-7E2E-4A35-9B13-B493DABA757B}" type="presParOf" srcId="{16EDEC49-0F92-49EE-844D-832EC539C0EF}" destId="{B97290D9-03EC-4A36-9BF6-06D0F1EFEF98}" srcOrd="0" destOrd="0" presId="urn:microsoft.com/office/officeart/2005/8/layout/list1"/>
    <dgm:cxn modelId="{25F4B6D3-2F60-4031-9FF6-533DD16C813D}" type="presParOf" srcId="{16EDEC49-0F92-49EE-844D-832EC539C0EF}" destId="{51E2AB37-5E1B-4387-953B-72869961ADCE}" srcOrd="1" destOrd="0" presId="urn:microsoft.com/office/officeart/2005/8/layout/list1"/>
    <dgm:cxn modelId="{22F64404-D337-407E-B099-3BA0FDE47C31}" type="presParOf" srcId="{26E841F6-2B96-42A7-ACB3-9A1B8BA7ABA9}" destId="{54B3DCED-82DD-4922-9533-B7923310BE87}" srcOrd="9" destOrd="0" presId="urn:microsoft.com/office/officeart/2005/8/layout/list1"/>
    <dgm:cxn modelId="{769FA4DC-FD3B-492A-B1E0-7675E9EF362B}" type="presParOf" srcId="{26E841F6-2B96-42A7-ACB3-9A1B8BA7ABA9}" destId="{0EEDA1DB-C23D-40BF-BDEE-552ABB94480B}" srcOrd="10" destOrd="0" presId="urn:microsoft.com/office/officeart/2005/8/layout/list1"/>
    <dgm:cxn modelId="{7E0DAD2C-DA0D-4CBA-B1C7-74DA60CF3246}" type="presParOf" srcId="{26E841F6-2B96-42A7-ACB3-9A1B8BA7ABA9}" destId="{E10063BA-7E3F-46BE-8290-1575716C6957}" srcOrd="11" destOrd="0" presId="urn:microsoft.com/office/officeart/2005/8/layout/list1"/>
    <dgm:cxn modelId="{282B5E93-C46B-4C1A-B898-F0162AB8CA65}" type="presParOf" srcId="{26E841F6-2B96-42A7-ACB3-9A1B8BA7ABA9}" destId="{04C22AD9-3A38-4C60-868C-49D0E5200957}" srcOrd="12" destOrd="0" presId="urn:microsoft.com/office/officeart/2005/8/layout/list1"/>
    <dgm:cxn modelId="{3EF6AD04-1B9A-40F5-9DA0-B491F5B6BC6E}" type="presParOf" srcId="{04C22AD9-3A38-4C60-868C-49D0E5200957}" destId="{EE4366A8-9ABE-4F76-A74E-C5EB1398EEC7}" srcOrd="0" destOrd="0" presId="urn:microsoft.com/office/officeart/2005/8/layout/list1"/>
    <dgm:cxn modelId="{A8F62477-6579-4C6A-8390-BF8A794F27B5}" type="presParOf" srcId="{04C22AD9-3A38-4C60-868C-49D0E5200957}" destId="{BB9AF8EB-CA65-4399-889C-42F50D22A28E}" srcOrd="1" destOrd="0" presId="urn:microsoft.com/office/officeart/2005/8/layout/list1"/>
    <dgm:cxn modelId="{E653D165-0098-4B5D-B7C4-2BE0CEF88E04}" type="presParOf" srcId="{26E841F6-2B96-42A7-ACB3-9A1B8BA7ABA9}" destId="{6E3D8566-F161-44FD-9F20-CB447D4C9C18}" srcOrd="13" destOrd="0" presId="urn:microsoft.com/office/officeart/2005/8/layout/list1"/>
    <dgm:cxn modelId="{D38F2B29-42A6-4569-91B2-0B2623D5123E}" type="presParOf" srcId="{26E841F6-2B96-42A7-ACB3-9A1B8BA7ABA9}" destId="{1739161F-CF41-46EE-8D7F-D3593366061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BFF3DC-20C5-4DD2-8C0D-835677266F8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67F0CF1-96D7-49D5-BDC6-8A886D7BD2E0}">
      <dgm:prSet/>
      <dgm:spPr/>
      <dgm:t>
        <a:bodyPr/>
        <a:lstStyle/>
        <a:p>
          <a:r>
            <a:rPr lang="en-US" b="1" dirty="0"/>
            <a:t>In ESO </a:t>
          </a:r>
          <a:endParaRPr lang="en-US" b="1" dirty="0" smtClean="0"/>
        </a:p>
        <a:p>
          <a:r>
            <a:rPr lang="en-US" b="1" dirty="0" smtClean="0"/>
            <a:t>(</a:t>
          </a:r>
          <a:r>
            <a:rPr lang="en-US" b="1" dirty="0"/>
            <a:t>Ages 12–16)</a:t>
          </a:r>
          <a:r>
            <a:rPr lang="en-US" dirty="0"/>
            <a:t>:</a:t>
          </a:r>
        </a:p>
      </dgm:t>
    </dgm:pt>
    <dgm:pt modelId="{656BA792-28C5-4AB7-9058-67D8B72534AD}" type="parTrans" cxnId="{5C7C1CE6-6AC1-4212-B60C-F39263AAB7DD}">
      <dgm:prSet/>
      <dgm:spPr/>
      <dgm:t>
        <a:bodyPr/>
        <a:lstStyle/>
        <a:p>
          <a:endParaRPr lang="en-US"/>
        </a:p>
      </dgm:t>
    </dgm:pt>
    <dgm:pt modelId="{E3F64019-715D-4687-991E-BB735B64577B}" type="sibTrans" cxnId="{5C7C1CE6-6AC1-4212-B60C-F39263AAB7DD}">
      <dgm:prSet/>
      <dgm:spPr/>
      <dgm:t>
        <a:bodyPr/>
        <a:lstStyle/>
        <a:p>
          <a:endParaRPr lang="en-US"/>
        </a:p>
      </dgm:t>
    </dgm:pt>
    <dgm:pt modelId="{3DB73107-AE16-492A-A1AF-9FD6853B9B68}">
      <dgm:prSet/>
      <dgm:spPr/>
      <dgm:t>
        <a:bodyPr/>
        <a:lstStyle/>
        <a:p>
          <a:r>
            <a:rPr lang="en-US"/>
            <a:t>Dedicated modules in subjects like </a:t>
          </a:r>
          <a:r>
            <a:rPr lang="en-US" i="1"/>
            <a:t>Introduction to Entrepreneurship and Business</a:t>
          </a:r>
          <a:r>
            <a:rPr lang="en-US"/>
            <a:t>.</a:t>
          </a:r>
        </a:p>
      </dgm:t>
    </dgm:pt>
    <dgm:pt modelId="{B4AF22B5-C9F5-4489-9D8A-937D527FAB88}" type="parTrans" cxnId="{1808A518-7D4E-4FFD-A222-1BBE32934C91}">
      <dgm:prSet/>
      <dgm:spPr/>
      <dgm:t>
        <a:bodyPr/>
        <a:lstStyle/>
        <a:p>
          <a:endParaRPr lang="en-US"/>
        </a:p>
      </dgm:t>
    </dgm:pt>
    <dgm:pt modelId="{766644BB-8706-4241-9CDF-B3D699D9C680}" type="sibTrans" cxnId="{1808A518-7D4E-4FFD-A222-1BBE32934C91}">
      <dgm:prSet/>
      <dgm:spPr/>
      <dgm:t>
        <a:bodyPr/>
        <a:lstStyle/>
        <a:p>
          <a:endParaRPr lang="en-US"/>
        </a:p>
      </dgm:t>
    </dgm:pt>
    <dgm:pt modelId="{B12F0DB2-5B35-4ADC-B87A-91339B97A1A1}">
      <dgm:prSet/>
      <dgm:spPr/>
      <dgm:t>
        <a:bodyPr/>
        <a:lstStyle/>
        <a:p>
          <a:r>
            <a:rPr lang="en-US"/>
            <a:t>Career discovery programs (e.g., *4º ESO + Empresa*).</a:t>
          </a:r>
        </a:p>
      </dgm:t>
    </dgm:pt>
    <dgm:pt modelId="{63651CC7-451C-45CF-8C85-7C8C64D605ED}" type="parTrans" cxnId="{C89F65A8-A935-4326-94AD-830B50C995B2}">
      <dgm:prSet/>
      <dgm:spPr/>
      <dgm:t>
        <a:bodyPr/>
        <a:lstStyle/>
        <a:p>
          <a:endParaRPr lang="en-US"/>
        </a:p>
      </dgm:t>
    </dgm:pt>
    <dgm:pt modelId="{06D2CB11-999D-4766-A72B-41B5AC8EFABF}" type="sibTrans" cxnId="{C89F65A8-A935-4326-94AD-830B50C995B2}">
      <dgm:prSet/>
      <dgm:spPr/>
      <dgm:t>
        <a:bodyPr/>
        <a:lstStyle/>
        <a:p>
          <a:endParaRPr lang="en-US"/>
        </a:p>
      </dgm:t>
    </dgm:pt>
    <dgm:pt modelId="{0A8EE544-380B-4878-94EE-50AD5C65EF14}">
      <dgm:prSet/>
      <dgm:spPr/>
      <dgm:t>
        <a:bodyPr/>
        <a:lstStyle/>
        <a:p>
          <a:r>
            <a:rPr lang="en-US" b="1"/>
            <a:t>In Bachillerato (Ages 16–18)</a:t>
          </a:r>
          <a:r>
            <a:rPr lang="en-US"/>
            <a:t>:</a:t>
          </a:r>
        </a:p>
      </dgm:t>
    </dgm:pt>
    <dgm:pt modelId="{0406F10D-FFE9-4BFB-9CDE-F49C4A5E4194}" type="parTrans" cxnId="{836B1B6A-E607-4DFD-A4ED-E41F2CB42CC8}">
      <dgm:prSet/>
      <dgm:spPr/>
      <dgm:t>
        <a:bodyPr/>
        <a:lstStyle/>
        <a:p>
          <a:endParaRPr lang="en-US"/>
        </a:p>
      </dgm:t>
    </dgm:pt>
    <dgm:pt modelId="{37539B0F-9E03-4A70-9170-160D2E44E504}" type="sibTrans" cxnId="{836B1B6A-E607-4DFD-A4ED-E41F2CB42CC8}">
      <dgm:prSet/>
      <dgm:spPr/>
      <dgm:t>
        <a:bodyPr/>
        <a:lstStyle/>
        <a:p>
          <a:endParaRPr lang="en-US"/>
        </a:p>
      </dgm:t>
    </dgm:pt>
    <dgm:pt modelId="{BBC7DB3F-1B0F-4F0B-AACE-A8BB936390A8}">
      <dgm:prSet/>
      <dgm:spPr/>
      <dgm:t>
        <a:bodyPr/>
        <a:lstStyle/>
        <a:p>
          <a:r>
            <a:rPr lang="en-US"/>
            <a:t>Guidance toward university or FP, including aptitude tests and meetings with professionals.</a:t>
          </a:r>
        </a:p>
      </dgm:t>
    </dgm:pt>
    <dgm:pt modelId="{8D1832D5-CF59-4976-8057-FD2452E703D4}" type="parTrans" cxnId="{5481FF6D-1AC9-4220-8E76-BA2994B52552}">
      <dgm:prSet/>
      <dgm:spPr/>
      <dgm:t>
        <a:bodyPr/>
        <a:lstStyle/>
        <a:p>
          <a:endParaRPr lang="en-US"/>
        </a:p>
      </dgm:t>
    </dgm:pt>
    <dgm:pt modelId="{D2F3838B-F902-4812-A5C8-25B011E552D6}" type="sibTrans" cxnId="{5481FF6D-1AC9-4220-8E76-BA2994B52552}">
      <dgm:prSet/>
      <dgm:spPr/>
      <dgm:t>
        <a:bodyPr/>
        <a:lstStyle/>
        <a:p>
          <a:endParaRPr lang="en-US"/>
        </a:p>
      </dgm:t>
    </dgm:pt>
    <dgm:pt modelId="{BE877973-DE7F-4F6C-9EBF-23B9FFB29A84}">
      <dgm:prSet/>
      <dgm:spPr/>
      <dgm:t>
        <a:bodyPr/>
        <a:lstStyle/>
        <a:p>
          <a:r>
            <a:rPr lang="en-US"/>
            <a:t>Participation in education fairs (e.g., </a:t>
          </a:r>
          <a:r>
            <a:rPr lang="en-US" i="1"/>
            <a:t>AULA</a:t>
          </a:r>
          <a:r>
            <a:rPr lang="en-US"/>
            <a:t>).</a:t>
          </a:r>
        </a:p>
      </dgm:t>
    </dgm:pt>
    <dgm:pt modelId="{864D7CAA-43B9-427C-92EA-FD0BF9AF5CF3}" type="parTrans" cxnId="{1FD2DBE8-E3B9-4A65-B8DF-73BED00ACF80}">
      <dgm:prSet/>
      <dgm:spPr/>
      <dgm:t>
        <a:bodyPr/>
        <a:lstStyle/>
        <a:p>
          <a:endParaRPr lang="en-US"/>
        </a:p>
      </dgm:t>
    </dgm:pt>
    <dgm:pt modelId="{CE7635BB-1E40-4051-B197-1A1DAE364AEE}" type="sibTrans" cxnId="{1FD2DBE8-E3B9-4A65-B8DF-73BED00ACF80}">
      <dgm:prSet/>
      <dgm:spPr/>
      <dgm:t>
        <a:bodyPr/>
        <a:lstStyle/>
        <a:p>
          <a:endParaRPr lang="en-US"/>
        </a:p>
      </dgm:t>
    </dgm:pt>
    <dgm:pt modelId="{D42F0860-1EDA-4603-AB5A-060B7B4A276F}">
      <dgm:prSet/>
      <dgm:spPr/>
      <dgm:t>
        <a:bodyPr/>
        <a:lstStyle/>
        <a:p>
          <a:r>
            <a:rPr lang="en-US" b="1"/>
            <a:t>Vocational Training (FP)</a:t>
          </a:r>
          <a:r>
            <a:rPr lang="en-US"/>
            <a:t>:</a:t>
          </a:r>
        </a:p>
      </dgm:t>
    </dgm:pt>
    <dgm:pt modelId="{2934719F-9C51-465C-BA98-D032AED7745A}" type="parTrans" cxnId="{EDD5B86E-0036-4009-B94B-1857EF69CF61}">
      <dgm:prSet/>
      <dgm:spPr/>
      <dgm:t>
        <a:bodyPr/>
        <a:lstStyle/>
        <a:p>
          <a:endParaRPr lang="en-US"/>
        </a:p>
      </dgm:t>
    </dgm:pt>
    <dgm:pt modelId="{EC74F2BE-87D8-4AB1-A3A0-9FA56CFB1927}" type="sibTrans" cxnId="{EDD5B86E-0036-4009-B94B-1857EF69CF61}">
      <dgm:prSet/>
      <dgm:spPr/>
      <dgm:t>
        <a:bodyPr/>
        <a:lstStyle/>
        <a:p>
          <a:endParaRPr lang="en-US"/>
        </a:p>
      </dgm:t>
    </dgm:pt>
    <dgm:pt modelId="{29A1EDAF-C4AC-4081-A0A9-A2A4E15E211C}">
      <dgm:prSet/>
      <dgm:spPr/>
      <dgm:t>
        <a:bodyPr/>
        <a:lstStyle/>
        <a:p>
          <a:r>
            <a:rPr lang="en-US" b="1"/>
            <a:t>Dual FP</a:t>
          </a:r>
          <a:r>
            <a:rPr lang="en-US"/>
            <a:t> programs (combining classroom learning and workplace internships).</a:t>
          </a:r>
        </a:p>
      </dgm:t>
    </dgm:pt>
    <dgm:pt modelId="{EE566307-78B7-436E-9DC5-73737E3BE7D9}" type="parTrans" cxnId="{9DFE3BAF-3021-4C67-AEB4-2A8AFEED22BC}">
      <dgm:prSet/>
      <dgm:spPr/>
      <dgm:t>
        <a:bodyPr/>
        <a:lstStyle/>
        <a:p>
          <a:endParaRPr lang="en-US"/>
        </a:p>
      </dgm:t>
    </dgm:pt>
    <dgm:pt modelId="{6A674FE7-FB36-4032-9456-A9EA4E376AA3}" type="sibTrans" cxnId="{9DFE3BAF-3021-4C67-AEB4-2A8AFEED22BC}">
      <dgm:prSet/>
      <dgm:spPr/>
      <dgm:t>
        <a:bodyPr/>
        <a:lstStyle/>
        <a:p>
          <a:endParaRPr lang="en-US"/>
        </a:p>
      </dgm:t>
    </dgm:pt>
    <dgm:pt modelId="{CC1EB0FF-2F38-415A-88E5-880A6615D912}" type="pres">
      <dgm:prSet presAssocID="{DDBFF3DC-20C5-4DD2-8C0D-835677266F8E}" presName="Name0" presStyleCnt="0">
        <dgm:presLayoutVars>
          <dgm:dir/>
          <dgm:animLvl val="lvl"/>
          <dgm:resizeHandles val="exact"/>
        </dgm:presLayoutVars>
      </dgm:prSet>
      <dgm:spPr/>
      <dgm:t>
        <a:bodyPr/>
        <a:lstStyle/>
        <a:p>
          <a:endParaRPr lang="it-IT"/>
        </a:p>
      </dgm:t>
    </dgm:pt>
    <dgm:pt modelId="{A9C6B6AB-B022-49D9-BBF8-1B5752DA4337}" type="pres">
      <dgm:prSet presAssocID="{667F0CF1-96D7-49D5-BDC6-8A886D7BD2E0}" presName="linNode" presStyleCnt="0"/>
      <dgm:spPr/>
    </dgm:pt>
    <dgm:pt modelId="{6DD240F6-A93D-4766-848C-B26393384EE9}" type="pres">
      <dgm:prSet presAssocID="{667F0CF1-96D7-49D5-BDC6-8A886D7BD2E0}" presName="parentText" presStyleLbl="node1" presStyleIdx="0" presStyleCnt="3">
        <dgm:presLayoutVars>
          <dgm:chMax val="1"/>
          <dgm:bulletEnabled val="1"/>
        </dgm:presLayoutVars>
      </dgm:prSet>
      <dgm:spPr/>
      <dgm:t>
        <a:bodyPr/>
        <a:lstStyle/>
        <a:p>
          <a:endParaRPr lang="it-IT"/>
        </a:p>
      </dgm:t>
    </dgm:pt>
    <dgm:pt modelId="{EA9EAD95-CA37-4A40-B047-C93C0B2D172D}" type="pres">
      <dgm:prSet presAssocID="{667F0CF1-96D7-49D5-BDC6-8A886D7BD2E0}" presName="descendantText" presStyleLbl="alignAccFollowNode1" presStyleIdx="0" presStyleCnt="3">
        <dgm:presLayoutVars>
          <dgm:bulletEnabled val="1"/>
        </dgm:presLayoutVars>
      </dgm:prSet>
      <dgm:spPr/>
      <dgm:t>
        <a:bodyPr/>
        <a:lstStyle/>
        <a:p>
          <a:endParaRPr lang="it-IT"/>
        </a:p>
      </dgm:t>
    </dgm:pt>
    <dgm:pt modelId="{16E2BC79-E846-4195-A522-9E2040C42BC7}" type="pres">
      <dgm:prSet presAssocID="{E3F64019-715D-4687-991E-BB735B64577B}" presName="sp" presStyleCnt="0"/>
      <dgm:spPr/>
    </dgm:pt>
    <dgm:pt modelId="{91CBDEBE-4DDB-47F3-B11D-418A0F2DA0AB}" type="pres">
      <dgm:prSet presAssocID="{0A8EE544-380B-4878-94EE-50AD5C65EF14}" presName="linNode" presStyleCnt="0"/>
      <dgm:spPr/>
    </dgm:pt>
    <dgm:pt modelId="{E9A67E77-85AD-427B-B924-6AA9E15A595F}" type="pres">
      <dgm:prSet presAssocID="{0A8EE544-380B-4878-94EE-50AD5C65EF14}" presName="parentText" presStyleLbl="node1" presStyleIdx="1" presStyleCnt="3">
        <dgm:presLayoutVars>
          <dgm:chMax val="1"/>
          <dgm:bulletEnabled val="1"/>
        </dgm:presLayoutVars>
      </dgm:prSet>
      <dgm:spPr/>
      <dgm:t>
        <a:bodyPr/>
        <a:lstStyle/>
        <a:p>
          <a:endParaRPr lang="it-IT"/>
        </a:p>
      </dgm:t>
    </dgm:pt>
    <dgm:pt modelId="{82B70C2A-32C3-480A-80E8-F9F0360C8022}" type="pres">
      <dgm:prSet presAssocID="{0A8EE544-380B-4878-94EE-50AD5C65EF14}" presName="descendantText" presStyleLbl="alignAccFollowNode1" presStyleIdx="1" presStyleCnt="3">
        <dgm:presLayoutVars>
          <dgm:bulletEnabled val="1"/>
        </dgm:presLayoutVars>
      </dgm:prSet>
      <dgm:spPr/>
      <dgm:t>
        <a:bodyPr/>
        <a:lstStyle/>
        <a:p>
          <a:endParaRPr lang="it-IT"/>
        </a:p>
      </dgm:t>
    </dgm:pt>
    <dgm:pt modelId="{3CC6006C-139A-420B-B781-3D77D37A98EF}" type="pres">
      <dgm:prSet presAssocID="{37539B0F-9E03-4A70-9170-160D2E44E504}" presName="sp" presStyleCnt="0"/>
      <dgm:spPr/>
    </dgm:pt>
    <dgm:pt modelId="{E8684343-341C-436B-A875-92F2E28D26C6}" type="pres">
      <dgm:prSet presAssocID="{D42F0860-1EDA-4603-AB5A-060B7B4A276F}" presName="linNode" presStyleCnt="0"/>
      <dgm:spPr/>
    </dgm:pt>
    <dgm:pt modelId="{DD9E0C2A-BDB5-44DA-A9D8-1ABFA58574BF}" type="pres">
      <dgm:prSet presAssocID="{D42F0860-1EDA-4603-AB5A-060B7B4A276F}" presName="parentText" presStyleLbl="node1" presStyleIdx="2" presStyleCnt="3">
        <dgm:presLayoutVars>
          <dgm:chMax val="1"/>
          <dgm:bulletEnabled val="1"/>
        </dgm:presLayoutVars>
      </dgm:prSet>
      <dgm:spPr/>
      <dgm:t>
        <a:bodyPr/>
        <a:lstStyle/>
        <a:p>
          <a:endParaRPr lang="it-IT"/>
        </a:p>
      </dgm:t>
    </dgm:pt>
    <dgm:pt modelId="{D3488826-7153-449F-9846-454C6B71ECF0}" type="pres">
      <dgm:prSet presAssocID="{D42F0860-1EDA-4603-AB5A-060B7B4A276F}" presName="descendantText" presStyleLbl="alignAccFollowNode1" presStyleIdx="2" presStyleCnt="3">
        <dgm:presLayoutVars>
          <dgm:bulletEnabled val="1"/>
        </dgm:presLayoutVars>
      </dgm:prSet>
      <dgm:spPr/>
      <dgm:t>
        <a:bodyPr/>
        <a:lstStyle/>
        <a:p>
          <a:endParaRPr lang="it-IT"/>
        </a:p>
      </dgm:t>
    </dgm:pt>
  </dgm:ptLst>
  <dgm:cxnLst>
    <dgm:cxn modelId="{5481FF6D-1AC9-4220-8E76-BA2994B52552}" srcId="{0A8EE544-380B-4878-94EE-50AD5C65EF14}" destId="{BBC7DB3F-1B0F-4F0B-AACE-A8BB936390A8}" srcOrd="0" destOrd="0" parTransId="{8D1832D5-CF59-4976-8057-FD2452E703D4}" sibTransId="{D2F3838B-F902-4812-A5C8-25B011E552D6}"/>
    <dgm:cxn modelId="{E31B09B7-C4E8-4D98-BD67-58BF250D1F54}" type="presOf" srcId="{D42F0860-1EDA-4603-AB5A-060B7B4A276F}" destId="{DD9E0C2A-BDB5-44DA-A9D8-1ABFA58574BF}" srcOrd="0" destOrd="0" presId="urn:microsoft.com/office/officeart/2005/8/layout/vList5"/>
    <dgm:cxn modelId="{37CD3348-F74C-4FAD-9443-B6AEC32B4B08}" type="presOf" srcId="{29A1EDAF-C4AC-4081-A0A9-A2A4E15E211C}" destId="{D3488826-7153-449F-9846-454C6B71ECF0}" srcOrd="0" destOrd="0" presId="urn:microsoft.com/office/officeart/2005/8/layout/vList5"/>
    <dgm:cxn modelId="{1808A518-7D4E-4FFD-A222-1BBE32934C91}" srcId="{667F0CF1-96D7-49D5-BDC6-8A886D7BD2E0}" destId="{3DB73107-AE16-492A-A1AF-9FD6853B9B68}" srcOrd="0" destOrd="0" parTransId="{B4AF22B5-C9F5-4489-9D8A-937D527FAB88}" sibTransId="{766644BB-8706-4241-9CDF-B3D699D9C680}"/>
    <dgm:cxn modelId="{DC12F804-70BB-4997-AD30-886E40ABDD4E}" type="presOf" srcId="{B12F0DB2-5B35-4ADC-B87A-91339B97A1A1}" destId="{EA9EAD95-CA37-4A40-B047-C93C0B2D172D}" srcOrd="0" destOrd="1" presId="urn:microsoft.com/office/officeart/2005/8/layout/vList5"/>
    <dgm:cxn modelId="{C3B1209D-022C-4082-8007-068B2DF9725B}" type="presOf" srcId="{667F0CF1-96D7-49D5-BDC6-8A886D7BD2E0}" destId="{6DD240F6-A93D-4766-848C-B26393384EE9}" srcOrd="0" destOrd="0" presId="urn:microsoft.com/office/officeart/2005/8/layout/vList5"/>
    <dgm:cxn modelId="{5C7C1CE6-6AC1-4212-B60C-F39263AAB7DD}" srcId="{DDBFF3DC-20C5-4DD2-8C0D-835677266F8E}" destId="{667F0CF1-96D7-49D5-BDC6-8A886D7BD2E0}" srcOrd="0" destOrd="0" parTransId="{656BA792-28C5-4AB7-9058-67D8B72534AD}" sibTransId="{E3F64019-715D-4687-991E-BB735B64577B}"/>
    <dgm:cxn modelId="{9D103F31-B312-4996-832F-D4DF3E600F78}" type="presOf" srcId="{DDBFF3DC-20C5-4DD2-8C0D-835677266F8E}" destId="{CC1EB0FF-2F38-415A-88E5-880A6615D912}" srcOrd="0" destOrd="0" presId="urn:microsoft.com/office/officeart/2005/8/layout/vList5"/>
    <dgm:cxn modelId="{CB3240F1-8403-4D64-B9DB-A63A0FA277FA}" type="presOf" srcId="{BE877973-DE7F-4F6C-9EBF-23B9FFB29A84}" destId="{82B70C2A-32C3-480A-80E8-F9F0360C8022}" srcOrd="0" destOrd="1" presId="urn:microsoft.com/office/officeart/2005/8/layout/vList5"/>
    <dgm:cxn modelId="{831782A3-19F3-4396-AB1C-15D1F997C3CA}" type="presOf" srcId="{3DB73107-AE16-492A-A1AF-9FD6853B9B68}" destId="{EA9EAD95-CA37-4A40-B047-C93C0B2D172D}" srcOrd="0" destOrd="0" presId="urn:microsoft.com/office/officeart/2005/8/layout/vList5"/>
    <dgm:cxn modelId="{6B7A13AF-21DC-4F70-B68C-990EECD140EB}" type="presOf" srcId="{0A8EE544-380B-4878-94EE-50AD5C65EF14}" destId="{E9A67E77-85AD-427B-B924-6AA9E15A595F}" srcOrd="0" destOrd="0" presId="urn:microsoft.com/office/officeart/2005/8/layout/vList5"/>
    <dgm:cxn modelId="{789FFD56-8B1A-44C0-9F68-F65FFC68EEA1}" type="presOf" srcId="{BBC7DB3F-1B0F-4F0B-AACE-A8BB936390A8}" destId="{82B70C2A-32C3-480A-80E8-F9F0360C8022}" srcOrd="0" destOrd="0" presId="urn:microsoft.com/office/officeart/2005/8/layout/vList5"/>
    <dgm:cxn modelId="{EDD5B86E-0036-4009-B94B-1857EF69CF61}" srcId="{DDBFF3DC-20C5-4DD2-8C0D-835677266F8E}" destId="{D42F0860-1EDA-4603-AB5A-060B7B4A276F}" srcOrd="2" destOrd="0" parTransId="{2934719F-9C51-465C-BA98-D032AED7745A}" sibTransId="{EC74F2BE-87D8-4AB1-A3A0-9FA56CFB1927}"/>
    <dgm:cxn modelId="{9DFE3BAF-3021-4C67-AEB4-2A8AFEED22BC}" srcId="{D42F0860-1EDA-4603-AB5A-060B7B4A276F}" destId="{29A1EDAF-C4AC-4081-A0A9-A2A4E15E211C}" srcOrd="0" destOrd="0" parTransId="{EE566307-78B7-436E-9DC5-73737E3BE7D9}" sibTransId="{6A674FE7-FB36-4032-9456-A9EA4E376AA3}"/>
    <dgm:cxn modelId="{C89F65A8-A935-4326-94AD-830B50C995B2}" srcId="{667F0CF1-96D7-49D5-BDC6-8A886D7BD2E0}" destId="{B12F0DB2-5B35-4ADC-B87A-91339B97A1A1}" srcOrd="1" destOrd="0" parTransId="{63651CC7-451C-45CF-8C85-7C8C64D605ED}" sibTransId="{06D2CB11-999D-4766-A72B-41B5AC8EFABF}"/>
    <dgm:cxn modelId="{836B1B6A-E607-4DFD-A4ED-E41F2CB42CC8}" srcId="{DDBFF3DC-20C5-4DD2-8C0D-835677266F8E}" destId="{0A8EE544-380B-4878-94EE-50AD5C65EF14}" srcOrd="1" destOrd="0" parTransId="{0406F10D-FFE9-4BFB-9CDE-F49C4A5E4194}" sibTransId="{37539B0F-9E03-4A70-9170-160D2E44E504}"/>
    <dgm:cxn modelId="{1FD2DBE8-E3B9-4A65-B8DF-73BED00ACF80}" srcId="{0A8EE544-380B-4878-94EE-50AD5C65EF14}" destId="{BE877973-DE7F-4F6C-9EBF-23B9FFB29A84}" srcOrd="1" destOrd="0" parTransId="{864D7CAA-43B9-427C-92EA-FD0BF9AF5CF3}" sibTransId="{CE7635BB-1E40-4051-B197-1A1DAE364AEE}"/>
    <dgm:cxn modelId="{35118FFD-2B67-4B62-A697-5FDF1EDEB6F0}" type="presParOf" srcId="{CC1EB0FF-2F38-415A-88E5-880A6615D912}" destId="{A9C6B6AB-B022-49D9-BBF8-1B5752DA4337}" srcOrd="0" destOrd="0" presId="urn:microsoft.com/office/officeart/2005/8/layout/vList5"/>
    <dgm:cxn modelId="{A4470AA8-CA82-4DC2-B2A2-F50B15DA2CBE}" type="presParOf" srcId="{A9C6B6AB-B022-49D9-BBF8-1B5752DA4337}" destId="{6DD240F6-A93D-4766-848C-B26393384EE9}" srcOrd="0" destOrd="0" presId="urn:microsoft.com/office/officeart/2005/8/layout/vList5"/>
    <dgm:cxn modelId="{8DF82DC5-3495-4C0A-9C87-DF94364A2C3F}" type="presParOf" srcId="{A9C6B6AB-B022-49D9-BBF8-1B5752DA4337}" destId="{EA9EAD95-CA37-4A40-B047-C93C0B2D172D}" srcOrd="1" destOrd="0" presId="urn:microsoft.com/office/officeart/2005/8/layout/vList5"/>
    <dgm:cxn modelId="{6BEED055-987B-4A24-B18C-E1140578DF79}" type="presParOf" srcId="{CC1EB0FF-2F38-415A-88E5-880A6615D912}" destId="{16E2BC79-E846-4195-A522-9E2040C42BC7}" srcOrd="1" destOrd="0" presId="urn:microsoft.com/office/officeart/2005/8/layout/vList5"/>
    <dgm:cxn modelId="{8B331B33-D628-4D1C-8BC4-F9B0FD601BE6}" type="presParOf" srcId="{CC1EB0FF-2F38-415A-88E5-880A6615D912}" destId="{91CBDEBE-4DDB-47F3-B11D-418A0F2DA0AB}" srcOrd="2" destOrd="0" presId="urn:microsoft.com/office/officeart/2005/8/layout/vList5"/>
    <dgm:cxn modelId="{F30A369E-7873-4FF8-9412-71B51EB4FAF3}" type="presParOf" srcId="{91CBDEBE-4DDB-47F3-B11D-418A0F2DA0AB}" destId="{E9A67E77-85AD-427B-B924-6AA9E15A595F}" srcOrd="0" destOrd="0" presId="urn:microsoft.com/office/officeart/2005/8/layout/vList5"/>
    <dgm:cxn modelId="{CC83A8B1-352D-469A-BBF0-F6C26E71F93E}" type="presParOf" srcId="{91CBDEBE-4DDB-47F3-B11D-418A0F2DA0AB}" destId="{82B70C2A-32C3-480A-80E8-F9F0360C8022}" srcOrd="1" destOrd="0" presId="urn:microsoft.com/office/officeart/2005/8/layout/vList5"/>
    <dgm:cxn modelId="{1BFD7C00-3DB1-48B0-A89F-BAF278059400}" type="presParOf" srcId="{CC1EB0FF-2F38-415A-88E5-880A6615D912}" destId="{3CC6006C-139A-420B-B781-3D77D37A98EF}" srcOrd="3" destOrd="0" presId="urn:microsoft.com/office/officeart/2005/8/layout/vList5"/>
    <dgm:cxn modelId="{7C297965-74F1-4509-A192-ABF29DF8FC7A}" type="presParOf" srcId="{CC1EB0FF-2F38-415A-88E5-880A6615D912}" destId="{E8684343-341C-436B-A875-92F2E28D26C6}" srcOrd="4" destOrd="0" presId="urn:microsoft.com/office/officeart/2005/8/layout/vList5"/>
    <dgm:cxn modelId="{14CFB594-2886-47D2-98D8-3A6E85BE3C73}" type="presParOf" srcId="{E8684343-341C-436B-A875-92F2E28D26C6}" destId="{DD9E0C2A-BDB5-44DA-A9D8-1ABFA58574BF}" srcOrd="0" destOrd="0" presId="urn:microsoft.com/office/officeart/2005/8/layout/vList5"/>
    <dgm:cxn modelId="{18B35D04-D5F8-4D8E-A152-AFB20AFAF3EE}" type="presParOf" srcId="{E8684343-341C-436B-A875-92F2E28D26C6}" destId="{D3488826-7153-449F-9846-454C6B71EC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E21023-7594-48E1-8DC6-1ED4922FB347}"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4EE88D6A-BF44-4872-8722-164DDEF71C97}">
      <dgm:prSet/>
      <dgm:spPr/>
      <dgm:t>
        <a:bodyPr/>
        <a:lstStyle/>
        <a:p>
          <a:pPr>
            <a:lnSpc>
              <a:spcPct val="100000"/>
            </a:lnSpc>
          </a:pPr>
          <a:r>
            <a:rPr lang="it-IT" b="1"/>
            <a:t>Digitalization</a:t>
          </a:r>
          <a:r>
            <a:rPr lang="it-IT"/>
            <a:t>: Platforms like </a:t>
          </a:r>
          <a:r>
            <a:rPr lang="it-IT" i="1"/>
            <a:t>TodoFP</a:t>
          </a:r>
          <a:r>
            <a:rPr lang="it-IT"/>
            <a:t> or </a:t>
          </a:r>
          <a:r>
            <a:rPr lang="it-IT" i="1"/>
            <a:t>OrientaLine</a:t>
          </a:r>
          <a:r>
            <a:rPr lang="it-IT"/>
            <a:t> for self-assessment.</a:t>
          </a:r>
          <a:endParaRPr lang="en-US"/>
        </a:p>
      </dgm:t>
    </dgm:pt>
    <dgm:pt modelId="{82CDAED1-CE42-4E8A-9436-5C7E6DA8A83A}" type="parTrans" cxnId="{A7D065AE-E5BB-4042-ACA0-ADCABE05E8ED}">
      <dgm:prSet/>
      <dgm:spPr/>
      <dgm:t>
        <a:bodyPr/>
        <a:lstStyle/>
        <a:p>
          <a:endParaRPr lang="en-US"/>
        </a:p>
      </dgm:t>
    </dgm:pt>
    <dgm:pt modelId="{7C3C66D8-12CD-4A3A-A91A-229F6EF64C1D}" type="sibTrans" cxnId="{A7D065AE-E5BB-4042-ACA0-ADCABE05E8ED}">
      <dgm:prSet phldrT="1"/>
      <dgm:spPr/>
      <dgm:t>
        <a:bodyPr/>
        <a:lstStyle/>
        <a:p>
          <a:r>
            <a:rPr lang="en-US"/>
            <a:t>1</a:t>
          </a:r>
        </a:p>
      </dgm:t>
    </dgm:pt>
    <dgm:pt modelId="{62D9C498-C6F5-4AC5-BD36-25A4F52519DC}">
      <dgm:prSet/>
      <dgm:spPr/>
      <dgm:t>
        <a:bodyPr/>
        <a:lstStyle/>
        <a:p>
          <a:pPr>
            <a:lnSpc>
              <a:spcPct val="100000"/>
            </a:lnSpc>
          </a:pPr>
          <a:r>
            <a:rPr lang="it-IT" b="1" dirty="0"/>
            <a:t>Focus on </a:t>
          </a:r>
          <a:r>
            <a:rPr lang="it-IT" b="1" dirty="0" err="1"/>
            <a:t>transferable</a:t>
          </a:r>
          <a:r>
            <a:rPr lang="it-IT" b="1" dirty="0"/>
            <a:t> </a:t>
          </a:r>
          <a:r>
            <a:rPr lang="it-IT" b="1" dirty="0" err="1"/>
            <a:t>skills</a:t>
          </a:r>
          <a:r>
            <a:rPr lang="it-IT" dirty="0"/>
            <a:t> (soft </a:t>
          </a:r>
          <a:r>
            <a:rPr lang="it-IT" dirty="0" err="1"/>
            <a:t>skills</a:t>
          </a:r>
          <a:r>
            <a:rPr lang="it-IT" dirty="0"/>
            <a:t>, </a:t>
          </a:r>
          <a:r>
            <a:rPr lang="it-IT" dirty="0" smtClean="0"/>
            <a:t>green </a:t>
          </a:r>
          <a:r>
            <a:rPr lang="it-IT" dirty="0" err="1" smtClean="0"/>
            <a:t>jobs</a:t>
          </a:r>
          <a:r>
            <a:rPr lang="it-IT" dirty="0"/>
            <a:t>).</a:t>
          </a:r>
          <a:endParaRPr lang="en-US" dirty="0"/>
        </a:p>
      </dgm:t>
    </dgm:pt>
    <dgm:pt modelId="{9C086B91-A6A1-4ABA-A0CB-B58540E84AC5}" type="parTrans" cxnId="{3CDFAC9B-326A-40E0-AB2A-C84B1C11094F}">
      <dgm:prSet/>
      <dgm:spPr/>
      <dgm:t>
        <a:bodyPr/>
        <a:lstStyle/>
        <a:p>
          <a:endParaRPr lang="en-US"/>
        </a:p>
      </dgm:t>
    </dgm:pt>
    <dgm:pt modelId="{82B99912-CDB1-4EFC-8281-6D2570BC0B18}" type="sibTrans" cxnId="{3CDFAC9B-326A-40E0-AB2A-C84B1C11094F}">
      <dgm:prSet phldrT="2"/>
      <dgm:spPr/>
      <dgm:t>
        <a:bodyPr/>
        <a:lstStyle/>
        <a:p>
          <a:r>
            <a:rPr lang="en-US"/>
            <a:t>2</a:t>
          </a:r>
        </a:p>
      </dgm:t>
    </dgm:pt>
    <dgm:pt modelId="{358281AA-A7FC-493F-9284-93B10B54E79E}">
      <dgm:prSet/>
      <dgm:spPr/>
      <dgm:t>
        <a:bodyPr/>
        <a:lstStyle/>
        <a:p>
          <a:pPr>
            <a:lnSpc>
              <a:spcPct val="100000"/>
            </a:lnSpc>
          </a:pPr>
          <a:r>
            <a:rPr lang="it-IT" b="1"/>
            <a:t>Regional disparities</a:t>
          </a:r>
          <a:r>
            <a:rPr lang="it-IT"/>
            <a:t>: Autonomous Communities (e.g., Andalusia, Catalonia) have specific programs</a:t>
          </a:r>
          <a:endParaRPr lang="en-US"/>
        </a:p>
      </dgm:t>
    </dgm:pt>
    <dgm:pt modelId="{06737FE7-621F-4EAC-A29A-B0C54EF932DC}" type="parTrans" cxnId="{04EE1BF0-1CCF-44FA-8230-855799EAB2D6}">
      <dgm:prSet/>
      <dgm:spPr/>
      <dgm:t>
        <a:bodyPr/>
        <a:lstStyle/>
        <a:p>
          <a:endParaRPr lang="en-US"/>
        </a:p>
      </dgm:t>
    </dgm:pt>
    <dgm:pt modelId="{B3E80EFC-E6EC-484F-9C51-124A9814B382}" type="sibTrans" cxnId="{04EE1BF0-1CCF-44FA-8230-855799EAB2D6}">
      <dgm:prSet phldrT="3"/>
      <dgm:spPr/>
      <dgm:t>
        <a:bodyPr/>
        <a:lstStyle/>
        <a:p>
          <a:r>
            <a:rPr lang="en-US"/>
            <a:t>3</a:t>
          </a:r>
        </a:p>
      </dgm:t>
    </dgm:pt>
    <dgm:pt modelId="{B307DCAF-A5C1-4B10-BB75-517BF8A697C5}" type="pres">
      <dgm:prSet presAssocID="{30E21023-7594-48E1-8DC6-1ED4922FB347}" presName="Name0" presStyleCnt="0">
        <dgm:presLayoutVars>
          <dgm:animLvl val="lvl"/>
          <dgm:resizeHandles val="exact"/>
        </dgm:presLayoutVars>
      </dgm:prSet>
      <dgm:spPr/>
      <dgm:t>
        <a:bodyPr/>
        <a:lstStyle/>
        <a:p>
          <a:endParaRPr lang="it-IT"/>
        </a:p>
      </dgm:t>
    </dgm:pt>
    <dgm:pt modelId="{CD6BEF2E-F7FE-476A-BE39-C4E7BD96FC43}" type="pres">
      <dgm:prSet presAssocID="{4EE88D6A-BF44-4872-8722-164DDEF71C97}" presName="compositeNode" presStyleCnt="0">
        <dgm:presLayoutVars>
          <dgm:bulletEnabled val="1"/>
        </dgm:presLayoutVars>
      </dgm:prSet>
      <dgm:spPr/>
    </dgm:pt>
    <dgm:pt modelId="{C5D2FA83-9B10-4414-9710-30AD704B6265}" type="pres">
      <dgm:prSet presAssocID="{4EE88D6A-BF44-4872-8722-164DDEF71C97}" presName="bgRect" presStyleLbl="bgAccFollowNode1" presStyleIdx="0" presStyleCnt="3"/>
      <dgm:spPr/>
      <dgm:t>
        <a:bodyPr/>
        <a:lstStyle/>
        <a:p>
          <a:endParaRPr lang="it-IT"/>
        </a:p>
      </dgm:t>
    </dgm:pt>
    <dgm:pt modelId="{13D65A15-2F03-4BE3-910D-AF38D9AE75C3}" type="pres">
      <dgm:prSet presAssocID="{7C3C66D8-12CD-4A3A-A91A-229F6EF64C1D}" presName="sibTransNodeCircle" presStyleLbl="alignNode1" presStyleIdx="0" presStyleCnt="6">
        <dgm:presLayoutVars>
          <dgm:chMax val="0"/>
          <dgm:bulletEnabled/>
        </dgm:presLayoutVars>
      </dgm:prSet>
      <dgm:spPr/>
      <dgm:t>
        <a:bodyPr/>
        <a:lstStyle/>
        <a:p>
          <a:endParaRPr lang="it-IT"/>
        </a:p>
      </dgm:t>
    </dgm:pt>
    <dgm:pt modelId="{8E33F90A-E7D5-4567-818C-31C64E1C7703}" type="pres">
      <dgm:prSet presAssocID="{4EE88D6A-BF44-4872-8722-164DDEF71C97}" presName="bottomLine" presStyleLbl="alignNode1" presStyleIdx="1" presStyleCnt="6">
        <dgm:presLayoutVars/>
      </dgm:prSet>
      <dgm:spPr/>
    </dgm:pt>
    <dgm:pt modelId="{50C973EE-60B1-4257-B826-5C1FBC9AB45A}" type="pres">
      <dgm:prSet presAssocID="{4EE88D6A-BF44-4872-8722-164DDEF71C97}" presName="nodeText" presStyleLbl="bgAccFollowNode1" presStyleIdx="0" presStyleCnt="3">
        <dgm:presLayoutVars>
          <dgm:bulletEnabled val="1"/>
        </dgm:presLayoutVars>
      </dgm:prSet>
      <dgm:spPr/>
      <dgm:t>
        <a:bodyPr/>
        <a:lstStyle/>
        <a:p>
          <a:endParaRPr lang="it-IT"/>
        </a:p>
      </dgm:t>
    </dgm:pt>
    <dgm:pt modelId="{C8DB4477-A899-444C-AB39-831D528FA8B0}" type="pres">
      <dgm:prSet presAssocID="{7C3C66D8-12CD-4A3A-A91A-229F6EF64C1D}" presName="sibTrans" presStyleCnt="0"/>
      <dgm:spPr/>
    </dgm:pt>
    <dgm:pt modelId="{26E68888-A27C-4514-AB6D-406CE1DC6B4F}" type="pres">
      <dgm:prSet presAssocID="{62D9C498-C6F5-4AC5-BD36-25A4F52519DC}" presName="compositeNode" presStyleCnt="0">
        <dgm:presLayoutVars>
          <dgm:bulletEnabled val="1"/>
        </dgm:presLayoutVars>
      </dgm:prSet>
      <dgm:spPr/>
    </dgm:pt>
    <dgm:pt modelId="{061CFBC7-CE73-4840-B29C-3F7F58EE0C3A}" type="pres">
      <dgm:prSet presAssocID="{62D9C498-C6F5-4AC5-BD36-25A4F52519DC}" presName="bgRect" presStyleLbl="bgAccFollowNode1" presStyleIdx="1" presStyleCnt="3"/>
      <dgm:spPr/>
      <dgm:t>
        <a:bodyPr/>
        <a:lstStyle/>
        <a:p>
          <a:endParaRPr lang="it-IT"/>
        </a:p>
      </dgm:t>
    </dgm:pt>
    <dgm:pt modelId="{736E709B-E949-4AEF-BA7F-507D31A0E484}" type="pres">
      <dgm:prSet presAssocID="{82B99912-CDB1-4EFC-8281-6D2570BC0B18}" presName="sibTransNodeCircle" presStyleLbl="alignNode1" presStyleIdx="2" presStyleCnt="6">
        <dgm:presLayoutVars>
          <dgm:chMax val="0"/>
          <dgm:bulletEnabled/>
        </dgm:presLayoutVars>
      </dgm:prSet>
      <dgm:spPr/>
      <dgm:t>
        <a:bodyPr/>
        <a:lstStyle/>
        <a:p>
          <a:endParaRPr lang="it-IT"/>
        </a:p>
      </dgm:t>
    </dgm:pt>
    <dgm:pt modelId="{2DA433E7-AB3C-47F2-A075-6096A9767946}" type="pres">
      <dgm:prSet presAssocID="{62D9C498-C6F5-4AC5-BD36-25A4F52519DC}" presName="bottomLine" presStyleLbl="alignNode1" presStyleIdx="3" presStyleCnt="6">
        <dgm:presLayoutVars/>
      </dgm:prSet>
      <dgm:spPr/>
    </dgm:pt>
    <dgm:pt modelId="{4A855814-952D-4FB7-827F-5CD7BE664B3F}" type="pres">
      <dgm:prSet presAssocID="{62D9C498-C6F5-4AC5-BD36-25A4F52519DC}" presName="nodeText" presStyleLbl="bgAccFollowNode1" presStyleIdx="1" presStyleCnt="3">
        <dgm:presLayoutVars>
          <dgm:bulletEnabled val="1"/>
        </dgm:presLayoutVars>
      </dgm:prSet>
      <dgm:spPr/>
      <dgm:t>
        <a:bodyPr/>
        <a:lstStyle/>
        <a:p>
          <a:endParaRPr lang="it-IT"/>
        </a:p>
      </dgm:t>
    </dgm:pt>
    <dgm:pt modelId="{CCB6E030-6121-4263-89EF-871E564C575F}" type="pres">
      <dgm:prSet presAssocID="{82B99912-CDB1-4EFC-8281-6D2570BC0B18}" presName="sibTrans" presStyleCnt="0"/>
      <dgm:spPr/>
    </dgm:pt>
    <dgm:pt modelId="{10641FB2-EC0C-4482-A2C2-A1631A216F1A}" type="pres">
      <dgm:prSet presAssocID="{358281AA-A7FC-493F-9284-93B10B54E79E}" presName="compositeNode" presStyleCnt="0">
        <dgm:presLayoutVars>
          <dgm:bulletEnabled val="1"/>
        </dgm:presLayoutVars>
      </dgm:prSet>
      <dgm:spPr/>
    </dgm:pt>
    <dgm:pt modelId="{057E49F2-ED11-4D5C-BA9D-12FC0AF7AFCC}" type="pres">
      <dgm:prSet presAssocID="{358281AA-A7FC-493F-9284-93B10B54E79E}" presName="bgRect" presStyleLbl="bgAccFollowNode1" presStyleIdx="2" presStyleCnt="3"/>
      <dgm:spPr/>
      <dgm:t>
        <a:bodyPr/>
        <a:lstStyle/>
        <a:p>
          <a:endParaRPr lang="it-IT"/>
        </a:p>
      </dgm:t>
    </dgm:pt>
    <dgm:pt modelId="{B8EED0FA-5AC9-4164-A977-A13215B3AF66}" type="pres">
      <dgm:prSet presAssocID="{B3E80EFC-E6EC-484F-9C51-124A9814B382}" presName="sibTransNodeCircle" presStyleLbl="alignNode1" presStyleIdx="4" presStyleCnt="6">
        <dgm:presLayoutVars>
          <dgm:chMax val="0"/>
          <dgm:bulletEnabled/>
        </dgm:presLayoutVars>
      </dgm:prSet>
      <dgm:spPr/>
      <dgm:t>
        <a:bodyPr/>
        <a:lstStyle/>
        <a:p>
          <a:endParaRPr lang="it-IT"/>
        </a:p>
      </dgm:t>
    </dgm:pt>
    <dgm:pt modelId="{87A38C0E-44FC-4D89-A9C4-1A75E2E2FB54}" type="pres">
      <dgm:prSet presAssocID="{358281AA-A7FC-493F-9284-93B10B54E79E}" presName="bottomLine" presStyleLbl="alignNode1" presStyleIdx="5" presStyleCnt="6">
        <dgm:presLayoutVars/>
      </dgm:prSet>
      <dgm:spPr/>
    </dgm:pt>
    <dgm:pt modelId="{4FF24691-2F1E-434F-940C-4CDF3CC13C96}" type="pres">
      <dgm:prSet presAssocID="{358281AA-A7FC-493F-9284-93B10B54E79E}" presName="nodeText" presStyleLbl="bgAccFollowNode1" presStyleIdx="2" presStyleCnt="3">
        <dgm:presLayoutVars>
          <dgm:bulletEnabled val="1"/>
        </dgm:presLayoutVars>
      </dgm:prSet>
      <dgm:spPr/>
      <dgm:t>
        <a:bodyPr/>
        <a:lstStyle/>
        <a:p>
          <a:endParaRPr lang="it-IT"/>
        </a:p>
      </dgm:t>
    </dgm:pt>
  </dgm:ptLst>
  <dgm:cxnLst>
    <dgm:cxn modelId="{C7502E27-9E15-40D4-8879-C3ED9978B64B}" type="presOf" srcId="{B3E80EFC-E6EC-484F-9C51-124A9814B382}" destId="{B8EED0FA-5AC9-4164-A977-A13215B3AF66}" srcOrd="0" destOrd="0" presId="urn:microsoft.com/office/officeart/2016/7/layout/BasicLinearProcessNumbered"/>
    <dgm:cxn modelId="{64B16D55-6CE2-4DE1-9424-1E71BB71A6C3}" type="presOf" srcId="{30E21023-7594-48E1-8DC6-1ED4922FB347}" destId="{B307DCAF-A5C1-4B10-BB75-517BF8A697C5}" srcOrd="0" destOrd="0" presId="urn:microsoft.com/office/officeart/2016/7/layout/BasicLinearProcessNumbered"/>
    <dgm:cxn modelId="{3CDFAC9B-326A-40E0-AB2A-C84B1C11094F}" srcId="{30E21023-7594-48E1-8DC6-1ED4922FB347}" destId="{62D9C498-C6F5-4AC5-BD36-25A4F52519DC}" srcOrd="1" destOrd="0" parTransId="{9C086B91-A6A1-4ABA-A0CB-B58540E84AC5}" sibTransId="{82B99912-CDB1-4EFC-8281-6D2570BC0B18}"/>
    <dgm:cxn modelId="{3B3BAE0D-2BE3-4706-A88B-60556B424F39}" type="presOf" srcId="{62D9C498-C6F5-4AC5-BD36-25A4F52519DC}" destId="{4A855814-952D-4FB7-827F-5CD7BE664B3F}" srcOrd="1" destOrd="0" presId="urn:microsoft.com/office/officeart/2016/7/layout/BasicLinearProcessNumbered"/>
    <dgm:cxn modelId="{74DA0B5A-A80F-4A77-982A-146A2726F533}" type="presOf" srcId="{4EE88D6A-BF44-4872-8722-164DDEF71C97}" destId="{50C973EE-60B1-4257-B826-5C1FBC9AB45A}" srcOrd="1" destOrd="0" presId="urn:microsoft.com/office/officeart/2016/7/layout/BasicLinearProcessNumbered"/>
    <dgm:cxn modelId="{103B5740-FC5F-47BF-89F6-D25963B6A6B1}" type="presOf" srcId="{358281AA-A7FC-493F-9284-93B10B54E79E}" destId="{057E49F2-ED11-4D5C-BA9D-12FC0AF7AFCC}" srcOrd="0" destOrd="0" presId="urn:microsoft.com/office/officeart/2016/7/layout/BasicLinearProcessNumbered"/>
    <dgm:cxn modelId="{DBBE12BA-72E3-470A-9044-AFB281435C0D}" type="presOf" srcId="{62D9C498-C6F5-4AC5-BD36-25A4F52519DC}" destId="{061CFBC7-CE73-4840-B29C-3F7F58EE0C3A}" srcOrd="0" destOrd="0" presId="urn:microsoft.com/office/officeart/2016/7/layout/BasicLinearProcessNumbered"/>
    <dgm:cxn modelId="{C4C20B99-48F4-418D-BABB-BF279083E217}" type="presOf" srcId="{4EE88D6A-BF44-4872-8722-164DDEF71C97}" destId="{C5D2FA83-9B10-4414-9710-30AD704B6265}" srcOrd="0" destOrd="0" presId="urn:microsoft.com/office/officeart/2016/7/layout/BasicLinearProcessNumbered"/>
    <dgm:cxn modelId="{9EF4FC2A-ED15-4A08-9E98-E42074178497}" type="presOf" srcId="{7C3C66D8-12CD-4A3A-A91A-229F6EF64C1D}" destId="{13D65A15-2F03-4BE3-910D-AF38D9AE75C3}" srcOrd="0" destOrd="0" presId="urn:microsoft.com/office/officeart/2016/7/layout/BasicLinearProcessNumbered"/>
    <dgm:cxn modelId="{04EE1BF0-1CCF-44FA-8230-855799EAB2D6}" srcId="{30E21023-7594-48E1-8DC6-1ED4922FB347}" destId="{358281AA-A7FC-493F-9284-93B10B54E79E}" srcOrd="2" destOrd="0" parTransId="{06737FE7-621F-4EAC-A29A-B0C54EF932DC}" sibTransId="{B3E80EFC-E6EC-484F-9C51-124A9814B382}"/>
    <dgm:cxn modelId="{EB079168-F839-485D-B656-B99F29B6DB1D}" type="presOf" srcId="{358281AA-A7FC-493F-9284-93B10B54E79E}" destId="{4FF24691-2F1E-434F-940C-4CDF3CC13C96}" srcOrd="1" destOrd="0" presId="urn:microsoft.com/office/officeart/2016/7/layout/BasicLinearProcessNumbered"/>
    <dgm:cxn modelId="{8EBEC21D-55D9-4ABC-8C00-74B7205D5B54}" type="presOf" srcId="{82B99912-CDB1-4EFC-8281-6D2570BC0B18}" destId="{736E709B-E949-4AEF-BA7F-507D31A0E484}" srcOrd="0" destOrd="0" presId="urn:microsoft.com/office/officeart/2016/7/layout/BasicLinearProcessNumbered"/>
    <dgm:cxn modelId="{A7D065AE-E5BB-4042-ACA0-ADCABE05E8ED}" srcId="{30E21023-7594-48E1-8DC6-1ED4922FB347}" destId="{4EE88D6A-BF44-4872-8722-164DDEF71C97}" srcOrd="0" destOrd="0" parTransId="{82CDAED1-CE42-4E8A-9436-5C7E6DA8A83A}" sibTransId="{7C3C66D8-12CD-4A3A-A91A-229F6EF64C1D}"/>
    <dgm:cxn modelId="{41C0A190-8A67-41DD-8384-B8A08D3F407C}" type="presParOf" srcId="{B307DCAF-A5C1-4B10-BB75-517BF8A697C5}" destId="{CD6BEF2E-F7FE-476A-BE39-C4E7BD96FC43}" srcOrd="0" destOrd="0" presId="urn:microsoft.com/office/officeart/2016/7/layout/BasicLinearProcessNumbered"/>
    <dgm:cxn modelId="{62B229DC-E02C-4FEA-B23F-EF0E1E594D22}" type="presParOf" srcId="{CD6BEF2E-F7FE-476A-BE39-C4E7BD96FC43}" destId="{C5D2FA83-9B10-4414-9710-30AD704B6265}" srcOrd="0" destOrd="0" presId="urn:microsoft.com/office/officeart/2016/7/layout/BasicLinearProcessNumbered"/>
    <dgm:cxn modelId="{9EC69A06-220A-40E3-A653-7F841E01F4BD}" type="presParOf" srcId="{CD6BEF2E-F7FE-476A-BE39-C4E7BD96FC43}" destId="{13D65A15-2F03-4BE3-910D-AF38D9AE75C3}" srcOrd="1" destOrd="0" presId="urn:microsoft.com/office/officeart/2016/7/layout/BasicLinearProcessNumbered"/>
    <dgm:cxn modelId="{469398BB-636C-4DA8-AE43-F2D423A68468}" type="presParOf" srcId="{CD6BEF2E-F7FE-476A-BE39-C4E7BD96FC43}" destId="{8E33F90A-E7D5-4567-818C-31C64E1C7703}" srcOrd="2" destOrd="0" presId="urn:microsoft.com/office/officeart/2016/7/layout/BasicLinearProcessNumbered"/>
    <dgm:cxn modelId="{54E7E1E4-0980-4A95-9F67-F5CDF354DD54}" type="presParOf" srcId="{CD6BEF2E-F7FE-476A-BE39-C4E7BD96FC43}" destId="{50C973EE-60B1-4257-B826-5C1FBC9AB45A}" srcOrd="3" destOrd="0" presId="urn:microsoft.com/office/officeart/2016/7/layout/BasicLinearProcessNumbered"/>
    <dgm:cxn modelId="{CF739255-FB85-426C-9040-DA4E9C5FD955}" type="presParOf" srcId="{B307DCAF-A5C1-4B10-BB75-517BF8A697C5}" destId="{C8DB4477-A899-444C-AB39-831D528FA8B0}" srcOrd="1" destOrd="0" presId="urn:microsoft.com/office/officeart/2016/7/layout/BasicLinearProcessNumbered"/>
    <dgm:cxn modelId="{33CFC96B-1634-4AE4-B9BA-ED4C918B65DC}" type="presParOf" srcId="{B307DCAF-A5C1-4B10-BB75-517BF8A697C5}" destId="{26E68888-A27C-4514-AB6D-406CE1DC6B4F}" srcOrd="2" destOrd="0" presId="urn:microsoft.com/office/officeart/2016/7/layout/BasicLinearProcessNumbered"/>
    <dgm:cxn modelId="{7060105B-FA5A-4F1F-A32C-A76D1528D33A}" type="presParOf" srcId="{26E68888-A27C-4514-AB6D-406CE1DC6B4F}" destId="{061CFBC7-CE73-4840-B29C-3F7F58EE0C3A}" srcOrd="0" destOrd="0" presId="urn:microsoft.com/office/officeart/2016/7/layout/BasicLinearProcessNumbered"/>
    <dgm:cxn modelId="{7B8D9AE9-0C12-4A84-8437-6EEDBB24DA28}" type="presParOf" srcId="{26E68888-A27C-4514-AB6D-406CE1DC6B4F}" destId="{736E709B-E949-4AEF-BA7F-507D31A0E484}" srcOrd="1" destOrd="0" presId="urn:microsoft.com/office/officeart/2016/7/layout/BasicLinearProcessNumbered"/>
    <dgm:cxn modelId="{9E6D51E0-7A6C-48AC-90C2-6586B8C7380C}" type="presParOf" srcId="{26E68888-A27C-4514-AB6D-406CE1DC6B4F}" destId="{2DA433E7-AB3C-47F2-A075-6096A9767946}" srcOrd="2" destOrd="0" presId="urn:microsoft.com/office/officeart/2016/7/layout/BasicLinearProcessNumbered"/>
    <dgm:cxn modelId="{A7231281-8802-401A-9FEB-6C9BBDD921D9}" type="presParOf" srcId="{26E68888-A27C-4514-AB6D-406CE1DC6B4F}" destId="{4A855814-952D-4FB7-827F-5CD7BE664B3F}" srcOrd="3" destOrd="0" presId="urn:microsoft.com/office/officeart/2016/7/layout/BasicLinearProcessNumbered"/>
    <dgm:cxn modelId="{CD4FA32F-34D8-49E5-98DB-76AF8B81D9AF}" type="presParOf" srcId="{B307DCAF-A5C1-4B10-BB75-517BF8A697C5}" destId="{CCB6E030-6121-4263-89EF-871E564C575F}" srcOrd="3" destOrd="0" presId="urn:microsoft.com/office/officeart/2016/7/layout/BasicLinearProcessNumbered"/>
    <dgm:cxn modelId="{D9AFB3DA-8519-4EA7-81C1-C3C445117A4F}" type="presParOf" srcId="{B307DCAF-A5C1-4B10-BB75-517BF8A697C5}" destId="{10641FB2-EC0C-4482-A2C2-A1631A216F1A}" srcOrd="4" destOrd="0" presId="urn:microsoft.com/office/officeart/2016/7/layout/BasicLinearProcessNumbered"/>
    <dgm:cxn modelId="{D988E33F-9419-46BE-9A49-D93F86627D8A}" type="presParOf" srcId="{10641FB2-EC0C-4482-A2C2-A1631A216F1A}" destId="{057E49F2-ED11-4D5C-BA9D-12FC0AF7AFCC}" srcOrd="0" destOrd="0" presId="urn:microsoft.com/office/officeart/2016/7/layout/BasicLinearProcessNumbered"/>
    <dgm:cxn modelId="{02BE06A8-085F-4D71-B58A-3EE007A08CC2}" type="presParOf" srcId="{10641FB2-EC0C-4482-A2C2-A1631A216F1A}" destId="{B8EED0FA-5AC9-4164-A977-A13215B3AF66}" srcOrd="1" destOrd="0" presId="urn:microsoft.com/office/officeart/2016/7/layout/BasicLinearProcessNumbered"/>
    <dgm:cxn modelId="{FB9959C8-2A4B-453F-ABCF-48FA3C1FACFA}" type="presParOf" srcId="{10641FB2-EC0C-4482-A2C2-A1631A216F1A}" destId="{87A38C0E-44FC-4D89-A9C4-1A75E2E2FB54}" srcOrd="2" destOrd="0" presId="urn:microsoft.com/office/officeart/2016/7/layout/BasicLinearProcessNumbered"/>
    <dgm:cxn modelId="{73AC5C4A-11C1-4507-B229-93C7D505F81E}" type="presParOf" srcId="{10641FB2-EC0C-4482-A2C2-A1631A216F1A}" destId="{4FF24691-2F1E-434F-940C-4CDF3CC13C9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64F71F-8BEA-46AA-BE9F-FAEA8159BA1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0AB2A05-A383-4130-9EF1-2F3983B3070E}">
      <dgm:prSet/>
      <dgm:spPr/>
      <dgm:t>
        <a:bodyPr/>
        <a:lstStyle/>
        <a:p>
          <a:r>
            <a:rPr lang="en-US" dirty="0">
              <a:solidFill>
                <a:schemeClr val="bg1"/>
              </a:solidFill>
            </a:rPr>
            <a:t>Effective practices foster more comprehensive learning and guidance environments.</a:t>
          </a:r>
        </a:p>
      </dgm:t>
    </dgm:pt>
    <dgm:pt modelId="{3093D3A7-9BDA-45C4-86E8-84D39DC3A130}" type="parTrans" cxnId="{A288E27D-5372-401F-8112-99B621A043EC}">
      <dgm:prSet/>
      <dgm:spPr/>
      <dgm:t>
        <a:bodyPr/>
        <a:lstStyle/>
        <a:p>
          <a:endParaRPr lang="en-US"/>
        </a:p>
      </dgm:t>
    </dgm:pt>
    <dgm:pt modelId="{421D2256-D064-44CD-A4DF-2FECB950F741}" type="sibTrans" cxnId="{A288E27D-5372-401F-8112-99B621A043EC}">
      <dgm:prSet/>
      <dgm:spPr/>
      <dgm:t>
        <a:bodyPr/>
        <a:lstStyle/>
        <a:p>
          <a:endParaRPr lang="en-US"/>
        </a:p>
      </dgm:t>
    </dgm:pt>
    <dgm:pt modelId="{EF4304BC-2A09-47B0-A8B4-61A4F498B501}">
      <dgm:prSet/>
      <dgm:spPr/>
      <dgm:t>
        <a:bodyPr/>
        <a:lstStyle/>
        <a:p>
          <a:r>
            <a:rPr lang="en-US" dirty="0">
              <a:solidFill>
                <a:schemeClr val="bg1"/>
              </a:solidFill>
            </a:rPr>
            <a:t>Collaboration among schools, companies, and stakeholders is essential.</a:t>
          </a:r>
        </a:p>
      </dgm:t>
    </dgm:pt>
    <dgm:pt modelId="{0E9C26FC-27E9-46DB-A9AD-F46A746AA448}" type="parTrans" cxnId="{A4BBFC5F-411C-47A8-B015-FF43FC2025C5}">
      <dgm:prSet/>
      <dgm:spPr/>
      <dgm:t>
        <a:bodyPr/>
        <a:lstStyle/>
        <a:p>
          <a:endParaRPr lang="en-US"/>
        </a:p>
      </dgm:t>
    </dgm:pt>
    <dgm:pt modelId="{D3451DDB-8259-4F6B-9C05-17C321F7F6E1}" type="sibTrans" cxnId="{A4BBFC5F-411C-47A8-B015-FF43FC2025C5}">
      <dgm:prSet/>
      <dgm:spPr/>
      <dgm:t>
        <a:bodyPr/>
        <a:lstStyle/>
        <a:p>
          <a:endParaRPr lang="en-US"/>
        </a:p>
      </dgm:t>
    </dgm:pt>
    <dgm:pt modelId="{5C2BF10F-674B-4C84-8FE9-51101360D743}">
      <dgm:prSet/>
      <dgm:spPr/>
      <dgm:t>
        <a:bodyPr/>
        <a:lstStyle/>
        <a:p>
          <a:r>
            <a:rPr lang="en-US" dirty="0">
              <a:solidFill>
                <a:schemeClr val="bg1"/>
              </a:solidFill>
            </a:rPr>
            <a:t>Soft skills training is crucial for workforce integration and personal growth.</a:t>
          </a:r>
        </a:p>
      </dgm:t>
    </dgm:pt>
    <dgm:pt modelId="{DB9A8710-3FAA-4B3F-8320-1840256ADBD6}" type="parTrans" cxnId="{91DDCB06-14A9-4832-B510-203FC58A16F4}">
      <dgm:prSet/>
      <dgm:spPr/>
      <dgm:t>
        <a:bodyPr/>
        <a:lstStyle/>
        <a:p>
          <a:endParaRPr lang="en-US"/>
        </a:p>
      </dgm:t>
    </dgm:pt>
    <dgm:pt modelId="{C6E1A5AD-FEB1-4BFC-92B2-DAC358F3F93C}" type="sibTrans" cxnId="{91DDCB06-14A9-4832-B510-203FC58A16F4}">
      <dgm:prSet/>
      <dgm:spPr/>
      <dgm:t>
        <a:bodyPr/>
        <a:lstStyle/>
        <a:p>
          <a:endParaRPr lang="en-US"/>
        </a:p>
      </dgm:t>
    </dgm:pt>
    <dgm:pt modelId="{FF3D7A6B-20A0-4955-8655-E6302CDD5857}" type="pres">
      <dgm:prSet presAssocID="{9264F71F-8BEA-46AA-BE9F-FAEA8159BA1B}" presName="vert0" presStyleCnt="0">
        <dgm:presLayoutVars>
          <dgm:dir/>
          <dgm:animOne val="branch"/>
          <dgm:animLvl val="lvl"/>
        </dgm:presLayoutVars>
      </dgm:prSet>
      <dgm:spPr/>
      <dgm:t>
        <a:bodyPr/>
        <a:lstStyle/>
        <a:p>
          <a:endParaRPr lang="it-IT"/>
        </a:p>
      </dgm:t>
    </dgm:pt>
    <dgm:pt modelId="{CAC28A49-33D1-40E5-868C-BFEC20C46C34}" type="pres">
      <dgm:prSet presAssocID="{40AB2A05-A383-4130-9EF1-2F3983B3070E}" presName="thickLine" presStyleLbl="alignNode1" presStyleIdx="0" presStyleCnt="3"/>
      <dgm:spPr/>
    </dgm:pt>
    <dgm:pt modelId="{538A5B55-1B26-46E8-A1BE-5A1E0FA7821F}" type="pres">
      <dgm:prSet presAssocID="{40AB2A05-A383-4130-9EF1-2F3983B3070E}" presName="horz1" presStyleCnt="0"/>
      <dgm:spPr/>
    </dgm:pt>
    <dgm:pt modelId="{9DAD95FB-8AFB-4205-9553-DE01BB4ABCDF}" type="pres">
      <dgm:prSet presAssocID="{40AB2A05-A383-4130-9EF1-2F3983B3070E}" presName="tx1" presStyleLbl="revTx" presStyleIdx="0" presStyleCnt="3"/>
      <dgm:spPr/>
      <dgm:t>
        <a:bodyPr/>
        <a:lstStyle/>
        <a:p>
          <a:endParaRPr lang="it-IT"/>
        </a:p>
      </dgm:t>
    </dgm:pt>
    <dgm:pt modelId="{43EBA81E-451C-44C2-BC87-6B4EBBA8F66D}" type="pres">
      <dgm:prSet presAssocID="{40AB2A05-A383-4130-9EF1-2F3983B3070E}" presName="vert1" presStyleCnt="0"/>
      <dgm:spPr/>
    </dgm:pt>
    <dgm:pt modelId="{62E30548-3A25-4A4C-887E-F05F9B9AA8E9}" type="pres">
      <dgm:prSet presAssocID="{EF4304BC-2A09-47B0-A8B4-61A4F498B501}" presName="thickLine" presStyleLbl="alignNode1" presStyleIdx="1" presStyleCnt="3"/>
      <dgm:spPr/>
    </dgm:pt>
    <dgm:pt modelId="{BA13CBD2-CD7C-4018-B8C8-798762B27AFC}" type="pres">
      <dgm:prSet presAssocID="{EF4304BC-2A09-47B0-A8B4-61A4F498B501}" presName="horz1" presStyleCnt="0"/>
      <dgm:spPr/>
    </dgm:pt>
    <dgm:pt modelId="{483AA547-A990-4DCA-AA12-935BB28D2C03}" type="pres">
      <dgm:prSet presAssocID="{EF4304BC-2A09-47B0-A8B4-61A4F498B501}" presName="tx1" presStyleLbl="revTx" presStyleIdx="1" presStyleCnt="3"/>
      <dgm:spPr/>
      <dgm:t>
        <a:bodyPr/>
        <a:lstStyle/>
        <a:p>
          <a:endParaRPr lang="it-IT"/>
        </a:p>
      </dgm:t>
    </dgm:pt>
    <dgm:pt modelId="{3CD12FD9-350E-427D-8598-1E20E082C717}" type="pres">
      <dgm:prSet presAssocID="{EF4304BC-2A09-47B0-A8B4-61A4F498B501}" presName="vert1" presStyleCnt="0"/>
      <dgm:spPr/>
    </dgm:pt>
    <dgm:pt modelId="{71130CB3-BFDE-4F4C-A8D1-D58A54988965}" type="pres">
      <dgm:prSet presAssocID="{5C2BF10F-674B-4C84-8FE9-51101360D743}" presName="thickLine" presStyleLbl="alignNode1" presStyleIdx="2" presStyleCnt="3"/>
      <dgm:spPr/>
    </dgm:pt>
    <dgm:pt modelId="{1485163B-69A2-4F6C-AD4B-36A17275C694}" type="pres">
      <dgm:prSet presAssocID="{5C2BF10F-674B-4C84-8FE9-51101360D743}" presName="horz1" presStyleCnt="0"/>
      <dgm:spPr/>
    </dgm:pt>
    <dgm:pt modelId="{CA1ECB03-D25E-4920-BAED-68D39FCCCB92}" type="pres">
      <dgm:prSet presAssocID="{5C2BF10F-674B-4C84-8FE9-51101360D743}" presName="tx1" presStyleLbl="revTx" presStyleIdx="2" presStyleCnt="3"/>
      <dgm:spPr/>
      <dgm:t>
        <a:bodyPr/>
        <a:lstStyle/>
        <a:p>
          <a:endParaRPr lang="it-IT"/>
        </a:p>
      </dgm:t>
    </dgm:pt>
    <dgm:pt modelId="{020E7475-57E9-4758-8D28-6FBDC296B232}" type="pres">
      <dgm:prSet presAssocID="{5C2BF10F-674B-4C84-8FE9-51101360D743}" presName="vert1" presStyleCnt="0"/>
      <dgm:spPr/>
    </dgm:pt>
  </dgm:ptLst>
  <dgm:cxnLst>
    <dgm:cxn modelId="{BA62EBE9-D44E-48AE-B5B9-C6511E33AB28}" type="presOf" srcId="{EF4304BC-2A09-47B0-A8B4-61A4F498B501}" destId="{483AA547-A990-4DCA-AA12-935BB28D2C03}" srcOrd="0" destOrd="0" presId="urn:microsoft.com/office/officeart/2008/layout/LinedList"/>
    <dgm:cxn modelId="{91DDCB06-14A9-4832-B510-203FC58A16F4}" srcId="{9264F71F-8BEA-46AA-BE9F-FAEA8159BA1B}" destId="{5C2BF10F-674B-4C84-8FE9-51101360D743}" srcOrd="2" destOrd="0" parTransId="{DB9A8710-3FAA-4B3F-8320-1840256ADBD6}" sibTransId="{C6E1A5AD-FEB1-4BFC-92B2-DAC358F3F93C}"/>
    <dgm:cxn modelId="{A4BBFC5F-411C-47A8-B015-FF43FC2025C5}" srcId="{9264F71F-8BEA-46AA-BE9F-FAEA8159BA1B}" destId="{EF4304BC-2A09-47B0-A8B4-61A4F498B501}" srcOrd="1" destOrd="0" parTransId="{0E9C26FC-27E9-46DB-A9AD-F46A746AA448}" sibTransId="{D3451DDB-8259-4F6B-9C05-17C321F7F6E1}"/>
    <dgm:cxn modelId="{19647061-9328-42A0-9280-C713AAD4363C}" type="presOf" srcId="{5C2BF10F-674B-4C84-8FE9-51101360D743}" destId="{CA1ECB03-D25E-4920-BAED-68D39FCCCB92}" srcOrd="0" destOrd="0" presId="urn:microsoft.com/office/officeart/2008/layout/LinedList"/>
    <dgm:cxn modelId="{73323B8A-F170-4119-9DD1-339DB63ACCC3}" type="presOf" srcId="{9264F71F-8BEA-46AA-BE9F-FAEA8159BA1B}" destId="{FF3D7A6B-20A0-4955-8655-E6302CDD5857}" srcOrd="0" destOrd="0" presId="urn:microsoft.com/office/officeart/2008/layout/LinedList"/>
    <dgm:cxn modelId="{8CFE9029-84A1-4D46-A340-5F03D6A7C7D8}" type="presOf" srcId="{40AB2A05-A383-4130-9EF1-2F3983B3070E}" destId="{9DAD95FB-8AFB-4205-9553-DE01BB4ABCDF}" srcOrd="0" destOrd="0" presId="urn:microsoft.com/office/officeart/2008/layout/LinedList"/>
    <dgm:cxn modelId="{A288E27D-5372-401F-8112-99B621A043EC}" srcId="{9264F71F-8BEA-46AA-BE9F-FAEA8159BA1B}" destId="{40AB2A05-A383-4130-9EF1-2F3983B3070E}" srcOrd="0" destOrd="0" parTransId="{3093D3A7-9BDA-45C4-86E8-84D39DC3A130}" sibTransId="{421D2256-D064-44CD-A4DF-2FECB950F741}"/>
    <dgm:cxn modelId="{960A4D30-6C40-4CEA-98F6-4370FF752129}" type="presParOf" srcId="{FF3D7A6B-20A0-4955-8655-E6302CDD5857}" destId="{CAC28A49-33D1-40E5-868C-BFEC20C46C34}" srcOrd="0" destOrd="0" presId="urn:microsoft.com/office/officeart/2008/layout/LinedList"/>
    <dgm:cxn modelId="{7BC71171-3573-4C01-A1B4-B9693FB08D8C}" type="presParOf" srcId="{FF3D7A6B-20A0-4955-8655-E6302CDD5857}" destId="{538A5B55-1B26-46E8-A1BE-5A1E0FA7821F}" srcOrd="1" destOrd="0" presId="urn:microsoft.com/office/officeart/2008/layout/LinedList"/>
    <dgm:cxn modelId="{5CF13903-4FFD-4C9D-9949-F8A6BEE03DCB}" type="presParOf" srcId="{538A5B55-1B26-46E8-A1BE-5A1E0FA7821F}" destId="{9DAD95FB-8AFB-4205-9553-DE01BB4ABCDF}" srcOrd="0" destOrd="0" presId="urn:microsoft.com/office/officeart/2008/layout/LinedList"/>
    <dgm:cxn modelId="{F75D05E2-4395-45F1-9A6B-FD84D6714186}" type="presParOf" srcId="{538A5B55-1B26-46E8-A1BE-5A1E0FA7821F}" destId="{43EBA81E-451C-44C2-BC87-6B4EBBA8F66D}" srcOrd="1" destOrd="0" presId="urn:microsoft.com/office/officeart/2008/layout/LinedList"/>
    <dgm:cxn modelId="{7BBF336D-5CEA-4AAB-8C4F-463D9295B80C}" type="presParOf" srcId="{FF3D7A6B-20A0-4955-8655-E6302CDD5857}" destId="{62E30548-3A25-4A4C-887E-F05F9B9AA8E9}" srcOrd="2" destOrd="0" presId="urn:microsoft.com/office/officeart/2008/layout/LinedList"/>
    <dgm:cxn modelId="{B2A5E948-517C-4828-941F-9D3DEE848B5D}" type="presParOf" srcId="{FF3D7A6B-20A0-4955-8655-E6302CDD5857}" destId="{BA13CBD2-CD7C-4018-B8C8-798762B27AFC}" srcOrd="3" destOrd="0" presId="urn:microsoft.com/office/officeart/2008/layout/LinedList"/>
    <dgm:cxn modelId="{A8E30104-0CF1-4AC2-8EC2-E773B0B30793}" type="presParOf" srcId="{BA13CBD2-CD7C-4018-B8C8-798762B27AFC}" destId="{483AA547-A990-4DCA-AA12-935BB28D2C03}" srcOrd="0" destOrd="0" presId="urn:microsoft.com/office/officeart/2008/layout/LinedList"/>
    <dgm:cxn modelId="{0B99699D-18F7-4871-9BC7-C6A534CD0438}" type="presParOf" srcId="{BA13CBD2-CD7C-4018-B8C8-798762B27AFC}" destId="{3CD12FD9-350E-427D-8598-1E20E082C717}" srcOrd="1" destOrd="0" presId="urn:microsoft.com/office/officeart/2008/layout/LinedList"/>
    <dgm:cxn modelId="{E4527542-4684-4023-B408-CF5F580042BF}" type="presParOf" srcId="{FF3D7A6B-20A0-4955-8655-E6302CDD5857}" destId="{71130CB3-BFDE-4F4C-A8D1-D58A54988965}" srcOrd="4" destOrd="0" presId="urn:microsoft.com/office/officeart/2008/layout/LinedList"/>
    <dgm:cxn modelId="{4AF6C95D-0E93-4BEA-B495-E0E2692130D7}" type="presParOf" srcId="{FF3D7A6B-20A0-4955-8655-E6302CDD5857}" destId="{1485163B-69A2-4F6C-AD4B-36A17275C694}" srcOrd="5" destOrd="0" presId="urn:microsoft.com/office/officeart/2008/layout/LinedList"/>
    <dgm:cxn modelId="{BB6F3415-A646-41CB-BE8A-ABCB6162301B}" type="presParOf" srcId="{1485163B-69A2-4F6C-AD4B-36A17275C694}" destId="{CA1ECB03-D25E-4920-BAED-68D39FCCCB92}" srcOrd="0" destOrd="0" presId="urn:microsoft.com/office/officeart/2008/layout/LinedList"/>
    <dgm:cxn modelId="{B2F4D733-5119-49E5-B10B-2521E12B6C2E}" type="presParOf" srcId="{1485163B-69A2-4F6C-AD4B-36A17275C694}" destId="{020E7475-57E9-4758-8D28-6FBDC296B2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64F71F-8BEA-46AA-BE9F-FAEA8159BA1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F3D7A6B-20A0-4955-8655-E6302CDD5857}" type="pres">
      <dgm:prSet presAssocID="{9264F71F-8BEA-46AA-BE9F-FAEA8159BA1B}" presName="vert0" presStyleCnt="0">
        <dgm:presLayoutVars>
          <dgm:dir/>
          <dgm:animOne val="branch"/>
          <dgm:animLvl val="lvl"/>
        </dgm:presLayoutVars>
      </dgm:prSet>
      <dgm:spPr/>
      <dgm:t>
        <a:bodyPr/>
        <a:lstStyle/>
        <a:p>
          <a:endParaRPr lang="it-IT"/>
        </a:p>
      </dgm:t>
    </dgm:pt>
  </dgm:ptLst>
  <dgm:cxnLst>
    <dgm:cxn modelId="{5D04D89B-A9CD-41DA-8DE9-BEEB60EA39A6}" type="presOf" srcId="{9264F71F-8BEA-46AA-BE9F-FAEA8159BA1B}" destId="{FF3D7A6B-20A0-4955-8655-E6302CDD5857}" srcOrd="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11448-331D-4A73-8701-26D4FD074AD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7108207-884A-42FF-AEA9-BA084B3C3977}">
      <dgm:prSet custT="1"/>
      <dgm:spPr/>
      <dgm:t>
        <a:bodyPr/>
        <a:lstStyle/>
        <a:p>
          <a:r>
            <a:rPr lang="it-IT" sz="1600"/>
            <a:t>Socio-Economic Conditions</a:t>
          </a:r>
          <a:endParaRPr lang="en-US" sz="1600" dirty="0"/>
        </a:p>
      </dgm:t>
    </dgm:pt>
    <dgm:pt modelId="{FDAC179E-5A48-4458-B711-FED5677F2CA1}" type="parTrans" cxnId="{747CBA03-5C88-4864-9E12-91CDBD5F8569}">
      <dgm:prSet/>
      <dgm:spPr/>
      <dgm:t>
        <a:bodyPr/>
        <a:lstStyle/>
        <a:p>
          <a:endParaRPr lang="en-US"/>
        </a:p>
      </dgm:t>
    </dgm:pt>
    <dgm:pt modelId="{46968EA0-946F-4A3F-BA61-058EB0F2A3B7}" type="sibTrans" cxnId="{747CBA03-5C88-4864-9E12-91CDBD5F8569}">
      <dgm:prSet/>
      <dgm:spPr/>
      <dgm:t>
        <a:bodyPr/>
        <a:lstStyle/>
        <a:p>
          <a:endParaRPr lang="en-US"/>
        </a:p>
      </dgm:t>
    </dgm:pt>
    <dgm:pt modelId="{6EA4088C-420F-4F06-B010-CF81E071C2E7}">
      <dgm:prSet custT="1"/>
      <dgm:spPr/>
      <dgm:t>
        <a:bodyPr/>
        <a:lstStyle/>
        <a:p>
          <a:r>
            <a:rPr lang="it-IT" sz="1600" dirty="0" err="1"/>
            <a:t>Developed</a:t>
          </a:r>
          <a:r>
            <a:rPr lang="it-IT" sz="1600" dirty="0"/>
            <a:t> vs. </a:t>
          </a:r>
          <a:r>
            <a:rPr lang="it-IT" sz="1600" dirty="0" err="1"/>
            <a:t>developing</a:t>
          </a:r>
          <a:r>
            <a:rPr lang="it-IT" sz="1600" dirty="0"/>
            <a:t> </a:t>
          </a:r>
          <a:r>
            <a:rPr lang="it-IT" sz="1600" dirty="0" err="1" smtClean="0"/>
            <a:t>countries</a:t>
          </a:r>
          <a:endParaRPr lang="en-US" sz="1600" dirty="0"/>
        </a:p>
      </dgm:t>
    </dgm:pt>
    <dgm:pt modelId="{2FD957A7-AAC0-4050-82E9-769EF3D00C43}" type="parTrans" cxnId="{BC465221-6C07-43EB-B4E4-3C053BED3C47}">
      <dgm:prSet/>
      <dgm:spPr/>
      <dgm:t>
        <a:bodyPr/>
        <a:lstStyle/>
        <a:p>
          <a:endParaRPr lang="en-US"/>
        </a:p>
      </dgm:t>
    </dgm:pt>
    <dgm:pt modelId="{BF8FC135-1154-4301-BF42-6379808045D3}" type="sibTrans" cxnId="{BC465221-6C07-43EB-B4E4-3C053BED3C47}">
      <dgm:prSet/>
      <dgm:spPr/>
      <dgm:t>
        <a:bodyPr/>
        <a:lstStyle/>
        <a:p>
          <a:endParaRPr lang="en-US"/>
        </a:p>
      </dgm:t>
    </dgm:pt>
    <dgm:pt modelId="{A353B2EE-05C6-4DA4-9F64-EEF845404842}">
      <dgm:prSet custT="1"/>
      <dgm:spPr/>
      <dgm:t>
        <a:bodyPr/>
        <a:lstStyle/>
        <a:p>
          <a:r>
            <a:rPr lang="it-IT" sz="1600"/>
            <a:t>Education System</a:t>
          </a:r>
          <a:endParaRPr lang="en-US" sz="1600" dirty="0"/>
        </a:p>
      </dgm:t>
    </dgm:pt>
    <dgm:pt modelId="{EA7D20A4-1F5E-4B3B-BD3E-56C5216C0359}" type="parTrans" cxnId="{A46C47BA-8F28-486D-A569-F1B9D6D724CD}">
      <dgm:prSet/>
      <dgm:spPr/>
      <dgm:t>
        <a:bodyPr/>
        <a:lstStyle/>
        <a:p>
          <a:endParaRPr lang="en-US"/>
        </a:p>
      </dgm:t>
    </dgm:pt>
    <dgm:pt modelId="{AD02A3DB-DF9B-4F27-8723-C801163CAF2C}" type="sibTrans" cxnId="{A46C47BA-8F28-486D-A569-F1B9D6D724CD}">
      <dgm:prSet/>
      <dgm:spPr/>
      <dgm:t>
        <a:bodyPr/>
        <a:lstStyle/>
        <a:p>
          <a:endParaRPr lang="en-US"/>
        </a:p>
      </dgm:t>
    </dgm:pt>
    <dgm:pt modelId="{A4C8EE1A-021E-4976-A1BB-E084CEF87739}">
      <dgm:prSet custT="1"/>
      <dgm:spPr/>
      <dgm:t>
        <a:bodyPr/>
        <a:lstStyle/>
        <a:p>
          <a:r>
            <a:rPr lang="it-IT" sz="1800" dirty="0" err="1"/>
            <a:t>Role</a:t>
          </a:r>
          <a:r>
            <a:rPr lang="it-IT" sz="1800" dirty="0"/>
            <a:t> of </a:t>
          </a:r>
          <a:r>
            <a:rPr lang="it-IT" sz="1800" dirty="0" err="1" smtClean="0"/>
            <a:t>schools</a:t>
          </a:r>
          <a:endParaRPr lang="en-US" sz="1800" dirty="0"/>
        </a:p>
      </dgm:t>
    </dgm:pt>
    <dgm:pt modelId="{0EBBAA2A-BB01-4AC2-986F-AC3CD125F849}" type="parTrans" cxnId="{E7C84F75-0BF6-42BC-8E6A-2B46DB8668FA}">
      <dgm:prSet/>
      <dgm:spPr/>
      <dgm:t>
        <a:bodyPr/>
        <a:lstStyle/>
        <a:p>
          <a:endParaRPr lang="en-US"/>
        </a:p>
      </dgm:t>
    </dgm:pt>
    <dgm:pt modelId="{4B12F912-9516-421A-A73C-3B936AE7B0DC}" type="sibTrans" cxnId="{E7C84F75-0BF6-42BC-8E6A-2B46DB8668FA}">
      <dgm:prSet/>
      <dgm:spPr/>
      <dgm:t>
        <a:bodyPr/>
        <a:lstStyle/>
        <a:p>
          <a:endParaRPr lang="en-US"/>
        </a:p>
      </dgm:t>
    </dgm:pt>
    <dgm:pt modelId="{32002C8B-7C8C-46EF-9D0E-1EA15AAFD8E9}">
      <dgm:prSet custT="1"/>
      <dgm:spPr/>
      <dgm:t>
        <a:bodyPr/>
        <a:lstStyle/>
        <a:p>
          <a:r>
            <a:rPr lang="it-IT" sz="1800"/>
            <a:t>Psychological &amp; Cultural Factors</a:t>
          </a:r>
          <a:endParaRPr lang="en-US" sz="1800" dirty="0"/>
        </a:p>
      </dgm:t>
    </dgm:pt>
    <dgm:pt modelId="{C8B35366-180F-4A83-9D06-60E7CEBC9A43}" type="parTrans" cxnId="{B35B560A-5A55-43E3-8C4F-0CC4DB761C03}">
      <dgm:prSet/>
      <dgm:spPr/>
      <dgm:t>
        <a:bodyPr/>
        <a:lstStyle/>
        <a:p>
          <a:endParaRPr lang="en-US"/>
        </a:p>
      </dgm:t>
    </dgm:pt>
    <dgm:pt modelId="{8AD5DCB6-18C8-4AA1-8EB1-457AF62970C8}" type="sibTrans" cxnId="{B35B560A-5A55-43E3-8C4F-0CC4DB761C03}">
      <dgm:prSet/>
      <dgm:spPr/>
      <dgm:t>
        <a:bodyPr/>
        <a:lstStyle/>
        <a:p>
          <a:endParaRPr lang="en-US"/>
        </a:p>
      </dgm:t>
    </dgm:pt>
    <dgm:pt modelId="{0E7239C8-C620-44EC-BB73-1B6103543B87}">
      <dgm:prSet custT="1"/>
      <dgm:spPr/>
      <dgm:t>
        <a:bodyPr/>
        <a:lstStyle/>
        <a:p>
          <a:r>
            <a:rPr lang="it-IT" sz="1800"/>
            <a:t>Personality, interests, family expectations.</a:t>
          </a:r>
          <a:endParaRPr lang="en-US" sz="1800" dirty="0"/>
        </a:p>
      </dgm:t>
    </dgm:pt>
    <dgm:pt modelId="{A3BC510E-54E5-4BFD-8B1D-9D4E9A9B24E5}" type="parTrans" cxnId="{72001783-4E68-44B7-A6B6-6F0D6C6FB584}">
      <dgm:prSet/>
      <dgm:spPr/>
      <dgm:t>
        <a:bodyPr/>
        <a:lstStyle/>
        <a:p>
          <a:endParaRPr lang="en-US"/>
        </a:p>
      </dgm:t>
    </dgm:pt>
    <dgm:pt modelId="{F5A1C5B6-0A68-42DF-B120-2364DF825AD3}" type="sibTrans" cxnId="{72001783-4E68-44B7-A6B6-6F0D6C6FB584}">
      <dgm:prSet/>
      <dgm:spPr/>
      <dgm:t>
        <a:bodyPr/>
        <a:lstStyle/>
        <a:p>
          <a:endParaRPr lang="en-US"/>
        </a:p>
      </dgm:t>
    </dgm:pt>
    <dgm:pt modelId="{C191B38B-9857-41DE-A10E-243A410A0A0E}" type="pres">
      <dgm:prSet presAssocID="{5F011448-331D-4A73-8701-26D4FD074ADC}" presName="Name0" presStyleCnt="0">
        <dgm:presLayoutVars>
          <dgm:dir/>
          <dgm:resizeHandles val="exact"/>
        </dgm:presLayoutVars>
      </dgm:prSet>
      <dgm:spPr/>
      <dgm:t>
        <a:bodyPr/>
        <a:lstStyle/>
        <a:p>
          <a:endParaRPr lang="it-IT"/>
        </a:p>
      </dgm:t>
    </dgm:pt>
    <dgm:pt modelId="{5DB4FD3D-F4DE-4673-9DF2-4DFB1A1CFA65}" type="pres">
      <dgm:prSet presAssocID="{57108207-884A-42FF-AEA9-BA084B3C3977}" presName="node" presStyleLbl="node1" presStyleIdx="0" presStyleCnt="6">
        <dgm:presLayoutVars>
          <dgm:bulletEnabled val="1"/>
        </dgm:presLayoutVars>
      </dgm:prSet>
      <dgm:spPr/>
      <dgm:t>
        <a:bodyPr/>
        <a:lstStyle/>
        <a:p>
          <a:endParaRPr lang="it-IT"/>
        </a:p>
      </dgm:t>
    </dgm:pt>
    <dgm:pt modelId="{068582E4-57E5-46B6-BCD4-EE1F4F16CB99}" type="pres">
      <dgm:prSet presAssocID="{46968EA0-946F-4A3F-BA61-058EB0F2A3B7}" presName="sibTrans" presStyleLbl="sibTrans1D1" presStyleIdx="0" presStyleCnt="5"/>
      <dgm:spPr/>
      <dgm:t>
        <a:bodyPr/>
        <a:lstStyle/>
        <a:p>
          <a:endParaRPr lang="it-IT"/>
        </a:p>
      </dgm:t>
    </dgm:pt>
    <dgm:pt modelId="{240C4181-4AEC-4E22-A9AD-2478893EB0D7}" type="pres">
      <dgm:prSet presAssocID="{46968EA0-946F-4A3F-BA61-058EB0F2A3B7}" presName="connectorText" presStyleLbl="sibTrans1D1" presStyleIdx="0" presStyleCnt="5"/>
      <dgm:spPr/>
      <dgm:t>
        <a:bodyPr/>
        <a:lstStyle/>
        <a:p>
          <a:endParaRPr lang="it-IT"/>
        </a:p>
      </dgm:t>
    </dgm:pt>
    <dgm:pt modelId="{603ECCC1-8E27-481B-9140-6B8F7381957D}" type="pres">
      <dgm:prSet presAssocID="{6EA4088C-420F-4F06-B010-CF81E071C2E7}" presName="node" presStyleLbl="node1" presStyleIdx="1" presStyleCnt="6">
        <dgm:presLayoutVars>
          <dgm:bulletEnabled val="1"/>
        </dgm:presLayoutVars>
      </dgm:prSet>
      <dgm:spPr/>
      <dgm:t>
        <a:bodyPr/>
        <a:lstStyle/>
        <a:p>
          <a:endParaRPr lang="it-IT"/>
        </a:p>
      </dgm:t>
    </dgm:pt>
    <dgm:pt modelId="{A61C80B3-45D3-48EB-9976-A2607FEF271D}" type="pres">
      <dgm:prSet presAssocID="{BF8FC135-1154-4301-BF42-6379808045D3}" presName="sibTrans" presStyleLbl="sibTrans1D1" presStyleIdx="1" presStyleCnt="5"/>
      <dgm:spPr/>
      <dgm:t>
        <a:bodyPr/>
        <a:lstStyle/>
        <a:p>
          <a:endParaRPr lang="it-IT"/>
        </a:p>
      </dgm:t>
    </dgm:pt>
    <dgm:pt modelId="{68151575-A269-4A57-8295-1B184D6D3E21}" type="pres">
      <dgm:prSet presAssocID="{BF8FC135-1154-4301-BF42-6379808045D3}" presName="connectorText" presStyleLbl="sibTrans1D1" presStyleIdx="1" presStyleCnt="5"/>
      <dgm:spPr/>
      <dgm:t>
        <a:bodyPr/>
        <a:lstStyle/>
        <a:p>
          <a:endParaRPr lang="it-IT"/>
        </a:p>
      </dgm:t>
    </dgm:pt>
    <dgm:pt modelId="{D914B532-51C3-459C-99ED-399B21501F54}" type="pres">
      <dgm:prSet presAssocID="{A353B2EE-05C6-4DA4-9F64-EEF845404842}" presName="node" presStyleLbl="node1" presStyleIdx="2" presStyleCnt="6">
        <dgm:presLayoutVars>
          <dgm:bulletEnabled val="1"/>
        </dgm:presLayoutVars>
      </dgm:prSet>
      <dgm:spPr/>
      <dgm:t>
        <a:bodyPr/>
        <a:lstStyle/>
        <a:p>
          <a:endParaRPr lang="it-IT"/>
        </a:p>
      </dgm:t>
    </dgm:pt>
    <dgm:pt modelId="{9D66EF6C-1BB5-4149-8A7F-C26B34544755}" type="pres">
      <dgm:prSet presAssocID="{AD02A3DB-DF9B-4F27-8723-C801163CAF2C}" presName="sibTrans" presStyleLbl="sibTrans1D1" presStyleIdx="2" presStyleCnt="5"/>
      <dgm:spPr/>
      <dgm:t>
        <a:bodyPr/>
        <a:lstStyle/>
        <a:p>
          <a:endParaRPr lang="it-IT"/>
        </a:p>
      </dgm:t>
    </dgm:pt>
    <dgm:pt modelId="{E8C63A3B-9F11-47FA-A0CF-4FDD7245B730}" type="pres">
      <dgm:prSet presAssocID="{AD02A3DB-DF9B-4F27-8723-C801163CAF2C}" presName="connectorText" presStyleLbl="sibTrans1D1" presStyleIdx="2" presStyleCnt="5"/>
      <dgm:spPr/>
      <dgm:t>
        <a:bodyPr/>
        <a:lstStyle/>
        <a:p>
          <a:endParaRPr lang="it-IT"/>
        </a:p>
      </dgm:t>
    </dgm:pt>
    <dgm:pt modelId="{6E94617E-9CC4-4240-86A5-372EC1826E9F}" type="pres">
      <dgm:prSet presAssocID="{A4C8EE1A-021E-4976-A1BB-E084CEF87739}" presName="node" presStyleLbl="node1" presStyleIdx="3" presStyleCnt="6">
        <dgm:presLayoutVars>
          <dgm:bulletEnabled val="1"/>
        </dgm:presLayoutVars>
      </dgm:prSet>
      <dgm:spPr/>
      <dgm:t>
        <a:bodyPr/>
        <a:lstStyle/>
        <a:p>
          <a:endParaRPr lang="it-IT"/>
        </a:p>
      </dgm:t>
    </dgm:pt>
    <dgm:pt modelId="{3E87A8F6-BA07-46CA-9BFA-41D23168644B}" type="pres">
      <dgm:prSet presAssocID="{4B12F912-9516-421A-A73C-3B936AE7B0DC}" presName="sibTrans" presStyleLbl="sibTrans1D1" presStyleIdx="3" presStyleCnt="5"/>
      <dgm:spPr/>
      <dgm:t>
        <a:bodyPr/>
        <a:lstStyle/>
        <a:p>
          <a:endParaRPr lang="it-IT"/>
        </a:p>
      </dgm:t>
    </dgm:pt>
    <dgm:pt modelId="{44720878-6FB1-4C25-BC69-A715EDF4938B}" type="pres">
      <dgm:prSet presAssocID="{4B12F912-9516-421A-A73C-3B936AE7B0DC}" presName="connectorText" presStyleLbl="sibTrans1D1" presStyleIdx="3" presStyleCnt="5"/>
      <dgm:spPr/>
      <dgm:t>
        <a:bodyPr/>
        <a:lstStyle/>
        <a:p>
          <a:endParaRPr lang="it-IT"/>
        </a:p>
      </dgm:t>
    </dgm:pt>
    <dgm:pt modelId="{55441A7C-1C93-47FB-A274-B829D8018607}" type="pres">
      <dgm:prSet presAssocID="{32002C8B-7C8C-46EF-9D0E-1EA15AAFD8E9}" presName="node" presStyleLbl="node1" presStyleIdx="4" presStyleCnt="6">
        <dgm:presLayoutVars>
          <dgm:bulletEnabled val="1"/>
        </dgm:presLayoutVars>
      </dgm:prSet>
      <dgm:spPr/>
      <dgm:t>
        <a:bodyPr/>
        <a:lstStyle/>
        <a:p>
          <a:endParaRPr lang="it-IT"/>
        </a:p>
      </dgm:t>
    </dgm:pt>
    <dgm:pt modelId="{F6BB2965-3F06-4163-849F-2C7DA52BBD3B}" type="pres">
      <dgm:prSet presAssocID="{8AD5DCB6-18C8-4AA1-8EB1-457AF62970C8}" presName="sibTrans" presStyleLbl="sibTrans1D1" presStyleIdx="4" presStyleCnt="5"/>
      <dgm:spPr/>
      <dgm:t>
        <a:bodyPr/>
        <a:lstStyle/>
        <a:p>
          <a:endParaRPr lang="it-IT"/>
        </a:p>
      </dgm:t>
    </dgm:pt>
    <dgm:pt modelId="{E7378CC3-C346-44DD-8CAB-FC7F05344683}" type="pres">
      <dgm:prSet presAssocID="{8AD5DCB6-18C8-4AA1-8EB1-457AF62970C8}" presName="connectorText" presStyleLbl="sibTrans1D1" presStyleIdx="4" presStyleCnt="5"/>
      <dgm:spPr/>
      <dgm:t>
        <a:bodyPr/>
        <a:lstStyle/>
        <a:p>
          <a:endParaRPr lang="it-IT"/>
        </a:p>
      </dgm:t>
    </dgm:pt>
    <dgm:pt modelId="{961F1AD1-FC3F-4DF9-9FD9-6C6440C6AB32}" type="pres">
      <dgm:prSet presAssocID="{0E7239C8-C620-44EC-BB73-1B6103543B87}" presName="node" presStyleLbl="node1" presStyleIdx="5" presStyleCnt="6">
        <dgm:presLayoutVars>
          <dgm:bulletEnabled val="1"/>
        </dgm:presLayoutVars>
      </dgm:prSet>
      <dgm:spPr/>
      <dgm:t>
        <a:bodyPr/>
        <a:lstStyle/>
        <a:p>
          <a:endParaRPr lang="it-IT"/>
        </a:p>
      </dgm:t>
    </dgm:pt>
  </dgm:ptLst>
  <dgm:cxnLst>
    <dgm:cxn modelId="{DE76BFFC-1587-416F-AD88-14AACB6F3B5F}" type="presOf" srcId="{6EA4088C-420F-4F06-B010-CF81E071C2E7}" destId="{603ECCC1-8E27-481B-9140-6B8F7381957D}" srcOrd="0" destOrd="0" presId="urn:microsoft.com/office/officeart/2016/7/layout/RepeatingBendingProcessNew"/>
    <dgm:cxn modelId="{DF52259F-8623-4B68-B2E2-AA2807534642}" type="presOf" srcId="{A353B2EE-05C6-4DA4-9F64-EEF845404842}" destId="{D914B532-51C3-459C-99ED-399B21501F54}" srcOrd="0" destOrd="0" presId="urn:microsoft.com/office/officeart/2016/7/layout/RepeatingBendingProcessNew"/>
    <dgm:cxn modelId="{5C0D295D-4970-4BCD-B45E-0B9F0F45DBD3}" type="presOf" srcId="{AD02A3DB-DF9B-4F27-8723-C801163CAF2C}" destId="{E8C63A3B-9F11-47FA-A0CF-4FDD7245B730}" srcOrd="1" destOrd="0" presId="urn:microsoft.com/office/officeart/2016/7/layout/RepeatingBendingProcessNew"/>
    <dgm:cxn modelId="{F8E38055-58FF-4E75-BB7A-49D3D9C0B428}" type="presOf" srcId="{8AD5DCB6-18C8-4AA1-8EB1-457AF62970C8}" destId="{E7378CC3-C346-44DD-8CAB-FC7F05344683}" srcOrd="1" destOrd="0" presId="urn:microsoft.com/office/officeart/2016/7/layout/RepeatingBendingProcessNew"/>
    <dgm:cxn modelId="{10794D81-8B18-436B-B016-E08470416586}" type="presOf" srcId="{57108207-884A-42FF-AEA9-BA084B3C3977}" destId="{5DB4FD3D-F4DE-4673-9DF2-4DFB1A1CFA65}" srcOrd="0" destOrd="0" presId="urn:microsoft.com/office/officeart/2016/7/layout/RepeatingBendingProcessNew"/>
    <dgm:cxn modelId="{54216C1E-8880-4976-B466-DF79DB8307AD}" type="presOf" srcId="{8AD5DCB6-18C8-4AA1-8EB1-457AF62970C8}" destId="{F6BB2965-3F06-4163-849F-2C7DA52BBD3B}" srcOrd="0" destOrd="0" presId="urn:microsoft.com/office/officeart/2016/7/layout/RepeatingBendingProcessNew"/>
    <dgm:cxn modelId="{9436BC2B-052E-48B0-8FBD-0ECA916B0A4B}" type="presOf" srcId="{5F011448-331D-4A73-8701-26D4FD074ADC}" destId="{C191B38B-9857-41DE-A10E-243A410A0A0E}" srcOrd="0" destOrd="0" presId="urn:microsoft.com/office/officeart/2016/7/layout/RepeatingBendingProcessNew"/>
    <dgm:cxn modelId="{31B8DD05-C798-48CE-BC0F-1499ABEC68EF}" type="presOf" srcId="{4B12F912-9516-421A-A73C-3B936AE7B0DC}" destId="{3E87A8F6-BA07-46CA-9BFA-41D23168644B}" srcOrd="0" destOrd="0" presId="urn:microsoft.com/office/officeart/2016/7/layout/RepeatingBendingProcessNew"/>
    <dgm:cxn modelId="{744F53F0-0149-4271-9473-138A441BB845}" type="presOf" srcId="{46968EA0-946F-4A3F-BA61-058EB0F2A3B7}" destId="{240C4181-4AEC-4E22-A9AD-2478893EB0D7}" srcOrd="1" destOrd="0" presId="urn:microsoft.com/office/officeart/2016/7/layout/RepeatingBendingProcessNew"/>
    <dgm:cxn modelId="{E7C84F75-0BF6-42BC-8E6A-2B46DB8668FA}" srcId="{5F011448-331D-4A73-8701-26D4FD074ADC}" destId="{A4C8EE1A-021E-4976-A1BB-E084CEF87739}" srcOrd="3" destOrd="0" parTransId="{0EBBAA2A-BB01-4AC2-986F-AC3CD125F849}" sibTransId="{4B12F912-9516-421A-A73C-3B936AE7B0DC}"/>
    <dgm:cxn modelId="{63AF77D6-CC7A-44E0-B92E-980794F39CD3}" type="presOf" srcId="{4B12F912-9516-421A-A73C-3B936AE7B0DC}" destId="{44720878-6FB1-4C25-BC69-A715EDF4938B}" srcOrd="1" destOrd="0" presId="urn:microsoft.com/office/officeart/2016/7/layout/RepeatingBendingProcessNew"/>
    <dgm:cxn modelId="{CC7F18D2-F633-404A-B962-4183065D9F46}" type="presOf" srcId="{46968EA0-946F-4A3F-BA61-058EB0F2A3B7}" destId="{068582E4-57E5-46B6-BCD4-EE1F4F16CB99}" srcOrd="0" destOrd="0" presId="urn:microsoft.com/office/officeart/2016/7/layout/RepeatingBendingProcessNew"/>
    <dgm:cxn modelId="{9FB2D737-9F93-41C5-B618-AA646F58572A}" type="presOf" srcId="{AD02A3DB-DF9B-4F27-8723-C801163CAF2C}" destId="{9D66EF6C-1BB5-4149-8A7F-C26B34544755}" srcOrd="0" destOrd="0" presId="urn:microsoft.com/office/officeart/2016/7/layout/RepeatingBendingProcessNew"/>
    <dgm:cxn modelId="{AC688DEA-A938-45D4-BBC3-F838AD53A455}" type="presOf" srcId="{32002C8B-7C8C-46EF-9D0E-1EA15AAFD8E9}" destId="{55441A7C-1C93-47FB-A274-B829D8018607}" srcOrd="0" destOrd="0" presId="urn:microsoft.com/office/officeart/2016/7/layout/RepeatingBendingProcessNew"/>
    <dgm:cxn modelId="{BC465221-6C07-43EB-B4E4-3C053BED3C47}" srcId="{5F011448-331D-4A73-8701-26D4FD074ADC}" destId="{6EA4088C-420F-4F06-B010-CF81E071C2E7}" srcOrd="1" destOrd="0" parTransId="{2FD957A7-AAC0-4050-82E9-769EF3D00C43}" sibTransId="{BF8FC135-1154-4301-BF42-6379808045D3}"/>
    <dgm:cxn modelId="{6154E952-24DA-46AC-B46E-E6C04189D16E}" type="presOf" srcId="{A4C8EE1A-021E-4976-A1BB-E084CEF87739}" destId="{6E94617E-9CC4-4240-86A5-372EC1826E9F}" srcOrd="0" destOrd="0" presId="urn:microsoft.com/office/officeart/2016/7/layout/RepeatingBendingProcessNew"/>
    <dgm:cxn modelId="{02C15F69-E199-489E-BFA7-6EAE042254D1}" type="presOf" srcId="{BF8FC135-1154-4301-BF42-6379808045D3}" destId="{68151575-A269-4A57-8295-1B184D6D3E21}" srcOrd="1" destOrd="0" presId="urn:microsoft.com/office/officeart/2016/7/layout/RepeatingBendingProcessNew"/>
    <dgm:cxn modelId="{747CBA03-5C88-4864-9E12-91CDBD5F8569}" srcId="{5F011448-331D-4A73-8701-26D4FD074ADC}" destId="{57108207-884A-42FF-AEA9-BA084B3C3977}" srcOrd="0" destOrd="0" parTransId="{FDAC179E-5A48-4458-B711-FED5677F2CA1}" sibTransId="{46968EA0-946F-4A3F-BA61-058EB0F2A3B7}"/>
    <dgm:cxn modelId="{A46C47BA-8F28-486D-A569-F1B9D6D724CD}" srcId="{5F011448-331D-4A73-8701-26D4FD074ADC}" destId="{A353B2EE-05C6-4DA4-9F64-EEF845404842}" srcOrd="2" destOrd="0" parTransId="{EA7D20A4-1F5E-4B3B-BD3E-56C5216C0359}" sibTransId="{AD02A3DB-DF9B-4F27-8723-C801163CAF2C}"/>
    <dgm:cxn modelId="{B35B560A-5A55-43E3-8C4F-0CC4DB761C03}" srcId="{5F011448-331D-4A73-8701-26D4FD074ADC}" destId="{32002C8B-7C8C-46EF-9D0E-1EA15AAFD8E9}" srcOrd="4" destOrd="0" parTransId="{C8B35366-180F-4A83-9D06-60E7CEBC9A43}" sibTransId="{8AD5DCB6-18C8-4AA1-8EB1-457AF62970C8}"/>
    <dgm:cxn modelId="{5E0929D1-72D4-4A10-810A-F8CDDC6C452E}" type="presOf" srcId="{0E7239C8-C620-44EC-BB73-1B6103543B87}" destId="{961F1AD1-FC3F-4DF9-9FD9-6C6440C6AB32}" srcOrd="0" destOrd="0" presId="urn:microsoft.com/office/officeart/2016/7/layout/RepeatingBendingProcessNew"/>
    <dgm:cxn modelId="{72001783-4E68-44B7-A6B6-6F0D6C6FB584}" srcId="{5F011448-331D-4A73-8701-26D4FD074ADC}" destId="{0E7239C8-C620-44EC-BB73-1B6103543B87}" srcOrd="5" destOrd="0" parTransId="{A3BC510E-54E5-4BFD-8B1D-9D4E9A9B24E5}" sibTransId="{F5A1C5B6-0A68-42DF-B120-2364DF825AD3}"/>
    <dgm:cxn modelId="{967DFE65-9D1D-412C-9558-97B7BC60D4B9}" type="presOf" srcId="{BF8FC135-1154-4301-BF42-6379808045D3}" destId="{A61C80B3-45D3-48EB-9976-A2607FEF271D}" srcOrd="0" destOrd="0" presId="urn:microsoft.com/office/officeart/2016/7/layout/RepeatingBendingProcessNew"/>
    <dgm:cxn modelId="{CE22490B-0D58-4E85-95BC-C6B5A74E248C}" type="presParOf" srcId="{C191B38B-9857-41DE-A10E-243A410A0A0E}" destId="{5DB4FD3D-F4DE-4673-9DF2-4DFB1A1CFA65}" srcOrd="0" destOrd="0" presId="urn:microsoft.com/office/officeart/2016/7/layout/RepeatingBendingProcessNew"/>
    <dgm:cxn modelId="{CF547A0C-FDC7-4272-9B89-F1C3DC49AECE}" type="presParOf" srcId="{C191B38B-9857-41DE-A10E-243A410A0A0E}" destId="{068582E4-57E5-46B6-BCD4-EE1F4F16CB99}" srcOrd="1" destOrd="0" presId="urn:microsoft.com/office/officeart/2016/7/layout/RepeatingBendingProcessNew"/>
    <dgm:cxn modelId="{72DC4E1A-09A5-49D6-BBAE-8792CFC07E26}" type="presParOf" srcId="{068582E4-57E5-46B6-BCD4-EE1F4F16CB99}" destId="{240C4181-4AEC-4E22-A9AD-2478893EB0D7}" srcOrd="0" destOrd="0" presId="urn:microsoft.com/office/officeart/2016/7/layout/RepeatingBendingProcessNew"/>
    <dgm:cxn modelId="{43F97C67-7FC6-434B-9359-48C9971EE484}" type="presParOf" srcId="{C191B38B-9857-41DE-A10E-243A410A0A0E}" destId="{603ECCC1-8E27-481B-9140-6B8F7381957D}" srcOrd="2" destOrd="0" presId="urn:microsoft.com/office/officeart/2016/7/layout/RepeatingBendingProcessNew"/>
    <dgm:cxn modelId="{80DC0D94-3C3C-4706-B974-AF20CDDB4D0F}" type="presParOf" srcId="{C191B38B-9857-41DE-A10E-243A410A0A0E}" destId="{A61C80B3-45D3-48EB-9976-A2607FEF271D}" srcOrd="3" destOrd="0" presId="urn:microsoft.com/office/officeart/2016/7/layout/RepeatingBendingProcessNew"/>
    <dgm:cxn modelId="{AAA10121-38A8-4B6E-ADCE-408B7FA5EB9B}" type="presParOf" srcId="{A61C80B3-45D3-48EB-9976-A2607FEF271D}" destId="{68151575-A269-4A57-8295-1B184D6D3E21}" srcOrd="0" destOrd="0" presId="urn:microsoft.com/office/officeart/2016/7/layout/RepeatingBendingProcessNew"/>
    <dgm:cxn modelId="{CACB7CF4-08FC-4F09-AE85-BCFA659EFC8E}" type="presParOf" srcId="{C191B38B-9857-41DE-A10E-243A410A0A0E}" destId="{D914B532-51C3-459C-99ED-399B21501F54}" srcOrd="4" destOrd="0" presId="urn:microsoft.com/office/officeart/2016/7/layout/RepeatingBendingProcessNew"/>
    <dgm:cxn modelId="{DB132741-5E56-4A5E-B70C-CC6284A70200}" type="presParOf" srcId="{C191B38B-9857-41DE-A10E-243A410A0A0E}" destId="{9D66EF6C-1BB5-4149-8A7F-C26B34544755}" srcOrd="5" destOrd="0" presId="urn:microsoft.com/office/officeart/2016/7/layout/RepeatingBendingProcessNew"/>
    <dgm:cxn modelId="{5AC49264-3FCF-4F27-B33E-E842BBB21E2C}" type="presParOf" srcId="{9D66EF6C-1BB5-4149-8A7F-C26B34544755}" destId="{E8C63A3B-9F11-47FA-A0CF-4FDD7245B730}" srcOrd="0" destOrd="0" presId="urn:microsoft.com/office/officeart/2016/7/layout/RepeatingBendingProcessNew"/>
    <dgm:cxn modelId="{4912EF0C-A1D7-42B6-8DCF-E37D979EFBDA}" type="presParOf" srcId="{C191B38B-9857-41DE-A10E-243A410A0A0E}" destId="{6E94617E-9CC4-4240-86A5-372EC1826E9F}" srcOrd="6" destOrd="0" presId="urn:microsoft.com/office/officeart/2016/7/layout/RepeatingBendingProcessNew"/>
    <dgm:cxn modelId="{702F8CDB-5E69-4C89-A4F1-CCCECB6B5D54}" type="presParOf" srcId="{C191B38B-9857-41DE-A10E-243A410A0A0E}" destId="{3E87A8F6-BA07-46CA-9BFA-41D23168644B}" srcOrd="7" destOrd="0" presId="urn:microsoft.com/office/officeart/2016/7/layout/RepeatingBendingProcessNew"/>
    <dgm:cxn modelId="{7BC6BFD6-9900-4B80-8ACC-A2AE95F4E2CD}" type="presParOf" srcId="{3E87A8F6-BA07-46CA-9BFA-41D23168644B}" destId="{44720878-6FB1-4C25-BC69-A715EDF4938B}" srcOrd="0" destOrd="0" presId="urn:microsoft.com/office/officeart/2016/7/layout/RepeatingBendingProcessNew"/>
    <dgm:cxn modelId="{430F0370-CF44-4BA7-812A-E37552F3338D}" type="presParOf" srcId="{C191B38B-9857-41DE-A10E-243A410A0A0E}" destId="{55441A7C-1C93-47FB-A274-B829D8018607}" srcOrd="8" destOrd="0" presId="urn:microsoft.com/office/officeart/2016/7/layout/RepeatingBendingProcessNew"/>
    <dgm:cxn modelId="{2A780AFD-2D6C-42BB-8497-35A1F59FD307}" type="presParOf" srcId="{C191B38B-9857-41DE-A10E-243A410A0A0E}" destId="{F6BB2965-3F06-4163-849F-2C7DA52BBD3B}" srcOrd="9" destOrd="0" presId="urn:microsoft.com/office/officeart/2016/7/layout/RepeatingBendingProcessNew"/>
    <dgm:cxn modelId="{0FBD9359-A777-4CF4-8DCC-62E85E2FCAEB}" type="presParOf" srcId="{F6BB2965-3F06-4163-849F-2C7DA52BBD3B}" destId="{E7378CC3-C346-44DD-8CAB-FC7F05344683}" srcOrd="0" destOrd="0" presId="urn:microsoft.com/office/officeart/2016/7/layout/RepeatingBendingProcessNew"/>
    <dgm:cxn modelId="{C6D4F3E1-8DB1-4949-BDF1-E2015464CDAC}" type="presParOf" srcId="{C191B38B-9857-41DE-A10E-243A410A0A0E}" destId="{961F1AD1-FC3F-4DF9-9FD9-6C6440C6AB3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AFA9C-AA6B-4D95-8E58-A833F497A2DE}"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B6C5F97F-5185-4395-9F07-B0646B6B630A}">
      <dgm:prSet/>
      <dgm:spPr/>
      <dgm:t>
        <a:bodyPr/>
        <a:lstStyle/>
        <a:p>
          <a:r>
            <a:rPr lang="en-US" b="1" i="0" dirty="0" smtClean="0"/>
            <a:t>Issues:</a:t>
          </a:r>
          <a:endParaRPr lang="en-US" dirty="0"/>
        </a:p>
      </dgm:t>
    </dgm:pt>
    <dgm:pt modelId="{75AD72E6-E1DA-43DE-B7E5-85DD19C686AC}" type="parTrans" cxnId="{3F762ADA-477F-4E92-A790-14B5E04F1A21}">
      <dgm:prSet/>
      <dgm:spPr/>
      <dgm:t>
        <a:bodyPr/>
        <a:lstStyle/>
        <a:p>
          <a:endParaRPr lang="en-US"/>
        </a:p>
      </dgm:t>
    </dgm:pt>
    <dgm:pt modelId="{2FFA14F2-87C5-4F94-B8E0-E88337698E5A}" type="sibTrans" cxnId="{3F762ADA-477F-4E92-A790-14B5E04F1A21}">
      <dgm:prSet/>
      <dgm:spPr/>
      <dgm:t>
        <a:bodyPr/>
        <a:lstStyle/>
        <a:p>
          <a:endParaRPr lang="en-US"/>
        </a:p>
      </dgm:t>
    </dgm:pt>
    <dgm:pt modelId="{14D2DDA7-48C9-488C-9FB3-D989A1A65967}">
      <dgm:prSet/>
      <dgm:spPr/>
      <dgm:t>
        <a:bodyPr/>
        <a:lstStyle/>
        <a:p>
          <a:r>
            <a:rPr lang="en-US" b="0" i="0" dirty="0"/>
            <a:t>Lack of practical </a:t>
          </a:r>
          <a:r>
            <a:rPr lang="en-US" b="0" i="0" dirty="0" smtClean="0"/>
            <a:t>experience</a:t>
          </a:r>
          <a:endParaRPr lang="en-US" dirty="0"/>
        </a:p>
      </dgm:t>
    </dgm:pt>
    <dgm:pt modelId="{421C2796-BEF1-4243-89FD-440A951F91D3}" type="parTrans" cxnId="{E8F45039-11A4-4B79-84E0-52A8A1EF1787}">
      <dgm:prSet/>
      <dgm:spPr/>
      <dgm:t>
        <a:bodyPr/>
        <a:lstStyle/>
        <a:p>
          <a:endParaRPr lang="en-US"/>
        </a:p>
      </dgm:t>
    </dgm:pt>
    <dgm:pt modelId="{7ED82BB8-87A1-40D0-92ED-88860118D11D}" type="sibTrans" cxnId="{E8F45039-11A4-4B79-84E0-52A8A1EF1787}">
      <dgm:prSet/>
      <dgm:spPr/>
      <dgm:t>
        <a:bodyPr/>
        <a:lstStyle/>
        <a:p>
          <a:endParaRPr lang="en-US"/>
        </a:p>
      </dgm:t>
    </dgm:pt>
    <dgm:pt modelId="{EBEED05A-5723-406F-ABA7-7A047FA07960}">
      <dgm:prSet/>
      <dgm:spPr/>
      <dgm:t>
        <a:bodyPr/>
        <a:lstStyle/>
        <a:p>
          <a:r>
            <a:rPr lang="en-US" b="1" i="0" dirty="0"/>
            <a:t>Solutions:</a:t>
          </a:r>
          <a:endParaRPr lang="en-US" dirty="0"/>
        </a:p>
      </dgm:t>
    </dgm:pt>
    <dgm:pt modelId="{90BC2BE0-D545-4A82-AA41-DA30BC39E1A2}" type="parTrans" cxnId="{0D7A6BE4-4BBD-47C3-80BB-9BCCD6103B0E}">
      <dgm:prSet/>
      <dgm:spPr/>
      <dgm:t>
        <a:bodyPr/>
        <a:lstStyle/>
        <a:p>
          <a:endParaRPr lang="en-US"/>
        </a:p>
      </dgm:t>
    </dgm:pt>
    <dgm:pt modelId="{6F9C6E93-C527-4E5D-B6E0-F045276F9914}" type="sibTrans" cxnId="{0D7A6BE4-4BBD-47C3-80BB-9BCCD6103B0E}">
      <dgm:prSet/>
      <dgm:spPr/>
      <dgm:t>
        <a:bodyPr/>
        <a:lstStyle/>
        <a:p>
          <a:endParaRPr lang="en-US"/>
        </a:p>
      </dgm:t>
    </dgm:pt>
    <dgm:pt modelId="{1EEB8DA4-A6CB-43CC-ACE3-C34D056B10A4}">
      <dgm:prSet/>
      <dgm:spPr/>
      <dgm:t>
        <a:bodyPr/>
        <a:lstStyle/>
        <a:p>
          <a:r>
            <a:rPr lang="en-US" b="0" i="0" dirty="0" smtClean="0"/>
            <a:t>Integrating </a:t>
          </a:r>
          <a:r>
            <a:rPr lang="en-US" b="0" i="0" dirty="0"/>
            <a:t>school </a:t>
          </a:r>
          <a:r>
            <a:rPr lang="en-US" b="0" i="0" dirty="0" smtClean="0"/>
            <a:t>programs with Erasmus </a:t>
          </a:r>
          <a:r>
            <a:rPr lang="en-US" b="0" i="0" dirty="0" err="1" smtClean="0"/>
            <a:t>mobilities</a:t>
          </a:r>
          <a:endParaRPr lang="en-US" dirty="0"/>
        </a:p>
      </dgm:t>
    </dgm:pt>
    <dgm:pt modelId="{31598E07-3864-4336-B50B-4D2CE9174E06}" type="parTrans" cxnId="{F320E6DD-484D-41B7-B026-DFE3F0751E5A}">
      <dgm:prSet/>
      <dgm:spPr/>
      <dgm:t>
        <a:bodyPr/>
        <a:lstStyle/>
        <a:p>
          <a:endParaRPr lang="en-US"/>
        </a:p>
      </dgm:t>
    </dgm:pt>
    <dgm:pt modelId="{9752DCBE-7903-4786-8325-2E820B507433}" type="sibTrans" cxnId="{F320E6DD-484D-41B7-B026-DFE3F0751E5A}">
      <dgm:prSet/>
      <dgm:spPr/>
      <dgm:t>
        <a:bodyPr/>
        <a:lstStyle/>
        <a:p>
          <a:endParaRPr lang="en-US"/>
        </a:p>
      </dgm:t>
    </dgm:pt>
    <dgm:pt modelId="{650D0A9A-9406-4E27-85B7-911EA237DE6C}">
      <dgm:prSet/>
      <dgm:spPr/>
      <dgm:t>
        <a:bodyPr/>
        <a:lstStyle/>
        <a:p>
          <a:r>
            <a:rPr lang="en-US" b="0" i="0" dirty="0" smtClean="0"/>
            <a:t>Parental/societal pressure.</a:t>
          </a:r>
          <a:endParaRPr lang="en-US" dirty="0"/>
        </a:p>
      </dgm:t>
    </dgm:pt>
    <dgm:pt modelId="{6CB2B61C-8EF7-4637-BC24-E20669EA7DE2}" type="parTrans" cxnId="{B12CB068-6574-458C-AC01-3A27C49B5E22}">
      <dgm:prSet/>
      <dgm:spPr/>
      <dgm:t>
        <a:bodyPr/>
        <a:lstStyle/>
        <a:p>
          <a:endParaRPr lang="it-IT"/>
        </a:p>
      </dgm:t>
    </dgm:pt>
    <dgm:pt modelId="{B8CC5DC3-68A4-4936-9EB2-953BD6818446}" type="sibTrans" cxnId="{B12CB068-6574-458C-AC01-3A27C49B5E22}">
      <dgm:prSet/>
      <dgm:spPr/>
      <dgm:t>
        <a:bodyPr/>
        <a:lstStyle/>
        <a:p>
          <a:endParaRPr lang="it-IT"/>
        </a:p>
      </dgm:t>
    </dgm:pt>
    <dgm:pt modelId="{E5C371DA-4F75-44C5-9B63-BC282B4D50A5}" type="pres">
      <dgm:prSet presAssocID="{FD7AFA9C-AA6B-4D95-8E58-A833F497A2DE}" presName="linear" presStyleCnt="0">
        <dgm:presLayoutVars>
          <dgm:dir/>
          <dgm:animLvl val="lvl"/>
          <dgm:resizeHandles val="exact"/>
        </dgm:presLayoutVars>
      </dgm:prSet>
      <dgm:spPr/>
      <dgm:t>
        <a:bodyPr/>
        <a:lstStyle/>
        <a:p>
          <a:endParaRPr lang="it-IT"/>
        </a:p>
      </dgm:t>
    </dgm:pt>
    <dgm:pt modelId="{FB386FE8-6ADC-4EBF-856E-AFB4F9DB6547}" type="pres">
      <dgm:prSet presAssocID="{B6C5F97F-5185-4395-9F07-B0646B6B630A}" presName="parentLin" presStyleCnt="0"/>
      <dgm:spPr/>
    </dgm:pt>
    <dgm:pt modelId="{CF535A82-2707-484F-A50D-EEBAF0D4D400}" type="pres">
      <dgm:prSet presAssocID="{B6C5F97F-5185-4395-9F07-B0646B6B630A}" presName="parentLeftMargin" presStyleLbl="node1" presStyleIdx="0" presStyleCnt="2"/>
      <dgm:spPr/>
      <dgm:t>
        <a:bodyPr/>
        <a:lstStyle/>
        <a:p>
          <a:endParaRPr lang="it-IT"/>
        </a:p>
      </dgm:t>
    </dgm:pt>
    <dgm:pt modelId="{7A498123-9314-4886-BE4E-C955A5AB913E}" type="pres">
      <dgm:prSet presAssocID="{B6C5F97F-5185-4395-9F07-B0646B6B630A}" presName="parentText" presStyleLbl="node1" presStyleIdx="0" presStyleCnt="2">
        <dgm:presLayoutVars>
          <dgm:chMax val="0"/>
          <dgm:bulletEnabled val="1"/>
        </dgm:presLayoutVars>
      </dgm:prSet>
      <dgm:spPr/>
      <dgm:t>
        <a:bodyPr/>
        <a:lstStyle/>
        <a:p>
          <a:endParaRPr lang="it-IT"/>
        </a:p>
      </dgm:t>
    </dgm:pt>
    <dgm:pt modelId="{FC918947-5592-442E-8A16-992FBA21CEA1}" type="pres">
      <dgm:prSet presAssocID="{B6C5F97F-5185-4395-9F07-B0646B6B630A}" presName="negativeSpace" presStyleCnt="0"/>
      <dgm:spPr/>
    </dgm:pt>
    <dgm:pt modelId="{11C517BF-5EED-4A6B-B294-DF6FF196C859}" type="pres">
      <dgm:prSet presAssocID="{B6C5F97F-5185-4395-9F07-B0646B6B630A}" presName="childText" presStyleLbl="conFgAcc1" presStyleIdx="0" presStyleCnt="2">
        <dgm:presLayoutVars>
          <dgm:bulletEnabled val="1"/>
        </dgm:presLayoutVars>
      </dgm:prSet>
      <dgm:spPr/>
      <dgm:t>
        <a:bodyPr/>
        <a:lstStyle/>
        <a:p>
          <a:endParaRPr lang="it-IT"/>
        </a:p>
      </dgm:t>
    </dgm:pt>
    <dgm:pt modelId="{C2084BB4-FAB9-44D2-B2FA-13CAA4BF5855}" type="pres">
      <dgm:prSet presAssocID="{2FFA14F2-87C5-4F94-B8E0-E88337698E5A}" presName="spaceBetweenRectangles" presStyleCnt="0"/>
      <dgm:spPr/>
    </dgm:pt>
    <dgm:pt modelId="{1BCFCDD5-FF4B-4411-8722-EFCB405762CC}" type="pres">
      <dgm:prSet presAssocID="{EBEED05A-5723-406F-ABA7-7A047FA07960}" presName="parentLin" presStyleCnt="0"/>
      <dgm:spPr/>
    </dgm:pt>
    <dgm:pt modelId="{34AAB77B-684F-4363-A2BB-B44CB5C7BDA1}" type="pres">
      <dgm:prSet presAssocID="{EBEED05A-5723-406F-ABA7-7A047FA07960}" presName="parentLeftMargin" presStyleLbl="node1" presStyleIdx="0" presStyleCnt="2"/>
      <dgm:spPr/>
      <dgm:t>
        <a:bodyPr/>
        <a:lstStyle/>
        <a:p>
          <a:endParaRPr lang="it-IT"/>
        </a:p>
      </dgm:t>
    </dgm:pt>
    <dgm:pt modelId="{A1CF453A-26F6-4065-8BF7-D2C74557143A}" type="pres">
      <dgm:prSet presAssocID="{EBEED05A-5723-406F-ABA7-7A047FA07960}" presName="parentText" presStyleLbl="node1" presStyleIdx="1" presStyleCnt="2">
        <dgm:presLayoutVars>
          <dgm:chMax val="0"/>
          <dgm:bulletEnabled val="1"/>
        </dgm:presLayoutVars>
      </dgm:prSet>
      <dgm:spPr/>
      <dgm:t>
        <a:bodyPr/>
        <a:lstStyle/>
        <a:p>
          <a:endParaRPr lang="it-IT"/>
        </a:p>
      </dgm:t>
    </dgm:pt>
    <dgm:pt modelId="{67A01F04-F54E-4EA3-9FF0-66AA698DD37F}" type="pres">
      <dgm:prSet presAssocID="{EBEED05A-5723-406F-ABA7-7A047FA07960}" presName="negativeSpace" presStyleCnt="0"/>
      <dgm:spPr/>
    </dgm:pt>
    <dgm:pt modelId="{311A4289-64D2-459A-AF22-79AD3ADE408A}" type="pres">
      <dgm:prSet presAssocID="{EBEED05A-5723-406F-ABA7-7A047FA07960}" presName="childText" presStyleLbl="conFgAcc1" presStyleIdx="1" presStyleCnt="2">
        <dgm:presLayoutVars>
          <dgm:bulletEnabled val="1"/>
        </dgm:presLayoutVars>
      </dgm:prSet>
      <dgm:spPr/>
      <dgm:t>
        <a:bodyPr/>
        <a:lstStyle/>
        <a:p>
          <a:endParaRPr lang="it-IT"/>
        </a:p>
      </dgm:t>
    </dgm:pt>
  </dgm:ptLst>
  <dgm:cxnLst>
    <dgm:cxn modelId="{0F8502EF-E215-43D4-9677-BEB05A348CBC}" type="presOf" srcId="{14D2DDA7-48C9-488C-9FB3-D989A1A65967}" destId="{11C517BF-5EED-4A6B-B294-DF6FF196C859}" srcOrd="0" destOrd="0" presId="urn:microsoft.com/office/officeart/2005/8/layout/list1"/>
    <dgm:cxn modelId="{D2FA1882-FCEB-46C0-8497-F45DA4F1043E}" type="presOf" srcId="{650D0A9A-9406-4E27-85B7-911EA237DE6C}" destId="{11C517BF-5EED-4A6B-B294-DF6FF196C859}" srcOrd="0" destOrd="1" presId="urn:microsoft.com/office/officeart/2005/8/layout/list1"/>
    <dgm:cxn modelId="{E8F45039-11A4-4B79-84E0-52A8A1EF1787}" srcId="{B6C5F97F-5185-4395-9F07-B0646B6B630A}" destId="{14D2DDA7-48C9-488C-9FB3-D989A1A65967}" srcOrd="0" destOrd="0" parTransId="{421C2796-BEF1-4243-89FD-440A951F91D3}" sibTransId="{7ED82BB8-87A1-40D0-92ED-88860118D11D}"/>
    <dgm:cxn modelId="{28D987CB-187B-44B2-95E6-FCC25ABD4151}" type="presOf" srcId="{B6C5F97F-5185-4395-9F07-B0646B6B630A}" destId="{7A498123-9314-4886-BE4E-C955A5AB913E}" srcOrd="1" destOrd="0" presId="urn:microsoft.com/office/officeart/2005/8/layout/list1"/>
    <dgm:cxn modelId="{F320E6DD-484D-41B7-B026-DFE3F0751E5A}" srcId="{EBEED05A-5723-406F-ABA7-7A047FA07960}" destId="{1EEB8DA4-A6CB-43CC-ACE3-C34D056B10A4}" srcOrd="0" destOrd="0" parTransId="{31598E07-3864-4336-B50B-4D2CE9174E06}" sibTransId="{9752DCBE-7903-4786-8325-2E820B507433}"/>
    <dgm:cxn modelId="{DA4E250B-70FF-45F0-BCDD-03C2D36CB689}" type="presOf" srcId="{B6C5F97F-5185-4395-9F07-B0646B6B630A}" destId="{CF535A82-2707-484F-A50D-EEBAF0D4D400}" srcOrd="0" destOrd="0" presId="urn:microsoft.com/office/officeart/2005/8/layout/list1"/>
    <dgm:cxn modelId="{0D7A6BE4-4BBD-47C3-80BB-9BCCD6103B0E}" srcId="{FD7AFA9C-AA6B-4D95-8E58-A833F497A2DE}" destId="{EBEED05A-5723-406F-ABA7-7A047FA07960}" srcOrd="1" destOrd="0" parTransId="{90BC2BE0-D545-4A82-AA41-DA30BC39E1A2}" sibTransId="{6F9C6E93-C527-4E5D-B6E0-F045276F9914}"/>
    <dgm:cxn modelId="{3F762ADA-477F-4E92-A790-14B5E04F1A21}" srcId="{FD7AFA9C-AA6B-4D95-8E58-A833F497A2DE}" destId="{B6C5F97F-5185-4395-9F07-B0646B6B630A}" srcOrd="0" destOrd="0" parTransId="{75AD72E6-E1DA-43DE-B7E5-85DD19C686AC}" sibTransId="{2FFA14F2-87C5-4F94-B8E0-E88337698E5A}"/>
    <dgm:cxn modelId="{B12CB068-6574-458C-AC01-3A27C49B5E22}" srcId="{B6C5F97F-5185-4395-9F07-B0646B6B630A}" destId="{650D0A9A-9406-4E27-85B7-911EA237DE6C}" srcOrd="1" destOrd="0" parTransId="{6CB2B61C-8EF7-4637-BC24-E20669EA7DE2}" sibTransId="{B8CC5DC3-68A4-4936-9EB2-953BD6818446}"/>
    <dgm:cxn modelId="{D374F6BE-1D9A-40BC-BDF6-4A21F4E488FE}" type="presOf" srcId="{EBEED05A-5723-406F-ABA7-7A047FA07960}" destId="{A1CF453A-26F6-4065-8BF7-D2C74557143A}" srcOrd="1" destOrd="0" presId="urn:microsoft.com/office/officeart/2005/8/layout/list1"/>
    <dgm:cxn modelId="{46D6BD19-C7C0-4748-9DF0-A44B7361A2B1}" type="presOf" srcId="{FD7AFA9C-AA6B-4D95-8E58-A833F497A2DE}" destId="{E5C371DA-4F75-44C5-9B63-BC282B4D50A5}" srcOrd="0" destOrd="0" presId="urn:microsoft.com/office/officeart/2005/8/layout/list1"/>
    <dgm:cxn modelId="{E1E3108D-927B-4AF4-BB98-F37AC7B40714}" type="presOf" srcId="{1EEB8DA4-A6CB-43CC-ACE3-C34D056B10A4}" destId="{311A4289-64D2-459A-AF22-79AD3ADE408A}" srcOrd="0" destOrd="0" presId="urn:microsoft.com/office/officeart/2005/8/layout/list1"/>
    <dgm:cxn modelId="{99827CDB-4F7D-4AC2-9257-9553AE432D6A}" type="presOf" srcId="{EBEED05A-5723-406F-ABA7-7A047FA07960}" destId="{34AAB77B-684F-4363-A2BB-B44CB5C7BDA1}" srcOrd="0" destOrd="0" presId="urn:microsoft.com/office/officeart/2005/8/layout/list1"/>
    <dgm:cxn modelId="{28817D30-D797-4C1D-A074-DE2B5167F3D1}" type="presParOf" srcId="{E5C371DA-4F75-44C5-9B63-BC282B4D50A5}" destId="{FB386FE8-6ADC-4EBF-856E-AFB4F9DB6547}" srcOrd="0" destOrd="0" presId="urn:microsoft.com/office/officeart/2005/8/layout/list1"/>
    <dgm:cxn modelId="{F0E8D08D-99A0-474B-805B-910802D28702}" type="presParOf" srcId="{FB386FE8-6ADC-4EBF-856E-AFB4F9DB6547}" destId="{CF535A82-2707-484F-A50D-EEBAF0D4D400}" srcOrd="0" destOrd="0" presId="urn:microsoft.com/office/officeart/2005/8/layout/list1"/>
    <dgm:cxn modelId="{1D242679-2C50-4635-B76C-4387A3AE6480}" type="presParOf" srcId="{FB386FE8-6ADC-4EBF-856E-AFB4F9DB6547}" destId="{7A498123-9314-4886-BE4E-C955A5AB913E}" srcOrd="1" destOrd="0" presId="urn:microsoft.com/office/officeart/2005/8/layout/list1"/>
    <dgm:cxn modelId="{9CC47B79-BA3F-478F-87A4-DF45C026EB9A}" type="presParOf" srcId="{E5C371DA-4F75-44C5-9B63-BC282B4D50A5}" destId="{FC918947-5592-442E-8A16-992FBA21CEA1}" srcOrd="1" destOrd="0" presId="urn:microsoft.com/office/officeart/2005/8/layout/list1"/>
    <dgm:cxn modelId="{1D20EB53-AA1D-4E9D-AD18-930B2A5AE7F8}" type="presParOf" srcId="{E5C371DA-4F75-44C5-9B63-BC282B4D50A5}" destId="{11C517BF-5EED-4A6B-B294-DF6FF196C859}" srcOrd="2" destOrd="0" presId="urn:microsoft.com/office/officeart/2005/8/layout/list1"/>
    <dgm:cxn modelId="{94F4F55C-4C48-4AD8-ABB2-493E5B6B5CF5}" type="presParOf" srcId="{E5C371DA-4F75-44C5-9B63-BC282B4D50A5}" destId="{C2084BB4-FAB9-44D2-B2FA-13CAA4BF5855}" srcOrd="3" destOrd="0" presId="urn:microsoft.com/office/officeart/2005/8/layout/list1"/>
    <dgm:cxn modelId="{16C76F1B-DEA6-417A-B980-AAE7F56DD213}" type="presParOf" srcId="{E5C371DA-4F75-44C5-9B63-BC282B4D50A5}" destId="{1BCFCDD5-FF4B-4411-8722-EFCB405762CC}" srcOrd="4" destOrd="0" presId="urn:microsoft.com/office/officeart/2005/8/layout/list1"/>
    <dgm:cxn modelId="{1FB35338-0405-4E27-81E6-217A9C96CE21}" type="presParOf" srcId="{1BCFCDD5-FF4B-4411-8722-EFCB405762CC}" destId="{34AAB77B-684F-4363-A2BB-B44CB5C7BDA1}" srcOrd="0" destOrd="0" presId="urn:microsoft.com/office/officeart/2005/8/layout/list1"/>
    <dgm:cxn modelId="{3CA5E397-0490-4E5E-B918-B7CC367B5BB4}" type="presParOf" srcId="{1BCFCDD5-FF4B-4411-8722-EFCB405762CC}" destId="{A1CF453A-26F6-4065-8BF7-D2C74557143A}" srcOrd="1" destOrd="0" presId="urn:microsoft.com/office/officeart/2005/8/layout/list1"/>
    <dgm:cxn modelId="{AECBE982-F8B5-461D-8B1E-946945FECA18}" type="presParOf" srcId="{E5C371DA-4F75-44C5-9B63-BC282B4D50A5}" destId="{67A01F04-F54E-4EA3-9FF0-66AA698DD37F}" srcOrd="5" destOrd="0" presId="urn:microsoft.com/office/officeart/2005/8/layout/list1"/>
    <dgm:cxn modelId="{2DFEC364-ADF6-486A-9BF9-DC679B065808}" type="presParOf" srcId="{E5C371DA-4F75-44C5-9B63-BC282B4D50A5}" destId="{311A4289-64D2-459A-AF22-79AD3ADE408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B98E1E-F5AF-49BD-9E90-780007E101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BF0B5B-823B-4199-8981-AF15BBC5DBB1}">
      <dgm:prSet custT="1"/>
      <dgm:spPr/>
      <dgm:t>
        <a:bodyPr/>
        <a:lstStyle/>
        <a:p>
          <a:r>
            <a:rPr lang="en-US" sz="3200" b="1" i="0" dirty="0" smtClean="0">
              <a:solidFill>
                <a:srgbClr val="FF9900"/>
              </a:solidFill>
            </a:rPr>
            <a:t>Issues: </a:t>
          </a:r>
          <a:endParaRPr lang="en-US" sz="3200" dirty="0">
            <a:solidFill>
              <a:srgbClr val="FF9900"/>
            </a:solidFill>
          </a:endParaRPr>
        </a:p>
      </dgm:t>
    </dgm:pt>
    <dgm:pt modelId="{8F5D7819-0B91-461F-BAD2-920AAFC3BE7B}" type="parTrans" cxnId="{71391042-BE86-4C65-8545-944F78E06707}">
      <dgm:prSet/>
      <dgm:spPr/>
      <dgm:t>
        <a:bodyPr/>
        <a:lstStyle/>
        <a:p>
          <a:endParaRPr lang="en-US"/>
        </a:p>
      </dgm:t>
    </dgm:pt>
    <dgm:pt modelId="{B28B2F90-40AF-4A93-BD39-6E5DB6D4E111}" type="sibTrans" cxnId="{71391042-BE86-4C65-8545-944F78E06707}">
      <dgm:prSet/>
      <dgm:spPr/>
      <dgm:t>
        <a:bodyPr/>
        <a:lstStyle/>
        <a:p>
          <a:endParaRPr lang="en-US"/>
        </a:p>
      </dgm:t>
    </dgm:pt>
    <dgm:pt modelId="{E9D8036B-4CDC-44FB-A818-0B5A6F6611FC}">
      <dgm:prSet custT="1"/>
      <dgm:spPr/>
      <dgm:t>
        <a:bodyPr/>
        <a:lstStyle/>
        <a:p>
          <a:r>
            <a:rPr lang="en-US" sz="2000" b="0" i="0" dirty="0"/>
            <a:t>Fear of uncertainty.</a:t>
          </a:r>
          <a:endParaRPr lang="en-US" sz="2000" dirty="0"/>
        </a:p>
      </dgm:t>
    </dgm:pt>
    <dgm:pt modelId="{9693B47B-6751-4B3D-B80F-B22F304C6D86}" type="parTrans" cxnId="{05ACBC4F-618E-4B7A-9C03-AB3025470AE7}">
      <dgm:prSet/>
      <dgm:spPr/>
      <dgm:t>
        <a:bodyPr/>
        <a:lstStyle/>
        <a:p>
          <a:endParaRPr lang="en-US"/>
        </a:p>
      </dgm:t>
    </dgm:pt>
    <dgm:pt modelId="{D2AA7963-FBAB-40B5-AC7A-8B66D9E65276}" type="sibTrans" cxnId="{05ACBC4F-618E-4B7A-9C03-AB3025470AE7}">
      <dgm:prSet/>
      <dgm:spPr/>
      <dgm:t>
        <a:bodyPr/>
        <a:lstStyle/>
        <a:p>
          <a:endParaRPr lang="en-US"/>
        </a:p>
      </dgm:t>
    </dgm:pt>
    <dgm:pt modelId="{218BDB71-5F62-46BD-9AFB-301D212FC32C}">
      <dgm:prSet custT="1"/>
      <dgm:spPr/>
      <dgm:t>
        <a:bodyPr/>
        <a:lstStyle/>
        <a:p>
          <a:r>
            <a:rPr lang="en-US" sz="2000" b="0" i="0" dirty="0"/>
            <a:t>Need for </a:t>
          </a:r>
          <a:r>
            <a:rPr lang="en-US" sz="2000" b="0" i="0" dirty="0" smtClean="0"/>
            <a:t>reskilling</a:t>
          </a:r>
          <a:endParaRPr lang="en-US" sz="2000" dirty="0"/>
        </a:p>
      </dgm:t>
    </dgm:pt>
    <dgm:pt modelId="{43250955-4704-4BC3-A67E-4625FE114FD0}" type="parTrans" cxnId="{800DB03F-637B-481F-B026-0563DC71969C}">
      <dgm:prSet/>
      <dgm:spPr/>
      <dgm:t>
        <a:bodyPr/>
        <a:lstStyle/>
        <a:p>
          <a:endParaRPr lang="en-US"/>
        </a:p>
      </dgm:t>
    </dgm:pt>
    <dgm:pt modelId="{6ED4BD20-E7FE-4940-9273-DA185BE422BA}" type="sibTrans" cxnId="{800DB03F-637B-481F-B026-0563DC71969C}">
      <dgm:prSet/>
      <dgm:spPr/>
      <dgm:t>
        <a:bodyPr/>
        <a:lstStyle/>
        <a:p>
          <a:endParaRPr lang="en-US"/>
        </a:p>
      </dgm:t>
    </dgm:pt>
    <dgm:pt modelId="{AB3DBC2E-DE7E-4FCF-9E90-E22576311F7A}">
      <dgm:prSet custT="1"/>
      <dgm:spPr/>
      <dgm:t>
        <a:bodyPr/>
        <a:lstStyle/>
        <a:p>
          <a:r>
            <a:rPr lang="en-US" sz="2800" b="1" i="0" dirty="0">
              <a:solidFill>
                <a:srgbClr val="7030A0"/>
              </a:solidFill>
            </a:rPr>
            <a:t>Solutions:</a:t>
          </a:r>
          <a:r>
            <a:rPr lang="en-US" sz="1800" b="0" i="0" dirty="0"/>
            <a:t/>
          </a:r>
          <a:br>
            <a:rPr lang="en-US" sz="1800" b="0" i="0" dirty="0"/>
          </a:br>
          <a:r>
            <a:rPr lang="en-US" sz="1800" b="0" i="0" dirty="0"/>
            <a:t>Career counseling + flexible </a:t>
          </a:r>
          <a:r>
            <a:rPr lang="en-US" sz="1800" b="0" i="0" dirty="0" smtClean="0"/>
            <a:t>education</a:t>
          </a:r>
          <a:endParaRPr lang="en-US" sz="1600" dirty="0"/>
        </a:p>
      </dgm:t>
    </dgm:pt>
    <dgm:pt modelId="{BD6F9E60-8B5F-4E4D-B86F-8E0D1DD3DB10}" type="parTrans" cxnId="{1BADBD16-2117-43F9-83BD-712D61D3A76A}">
      <dgm:prSet/>
      <dgm:spPr/>
      <dgm:t>
        <a:bodyPr/>
        <a:lstStyle/>
        <a:p>
          <a:endParaRPr lang="en-US"/>
        </a:p>
      </dgm:t>
    </dgm:pt>
    <dgm:pt modelId="{2572703D-EC7D-4CF6-B7B6-47DD84593120}" type="sibTrans" cxnId="{1BADBD16-2117-43F9-83BD-712D61D3A76A}">
      <dgm:prSet/>
      <dgm:spPr/>
      <dgm:t>
        <a:bodyPr/>
        <a:lstStyle/>
        <a:p>
          <a:endParaRPr lang="en-US"/>
        </a:p>
      </dgm:t>
    </dgm:pt>
    <dgm:pt modelId="{4391C04E-837C-476E-A2DD-7B0491A86ED2}" type="pres">
      <dgm:prSet presAssocID="{53B98E1E-F5AF-49BD-9E90-780007E10130}" presName="root" presStyleCnt="0">
        <dgm:presLayoutVars>
          <dgm:dir/>
          <dgm:resizeHandles val="exact"/>
        </dgm:presLayoutVars>
      </dgm:prSet>
      <dgm:spPr/>
      <dgm:t>
        <a:bodyPr/>
        <a:lstStyle/>
        <a:p>
          <a:endParaRPr lang="it-IT"/>
        </a:p>
      </dgm:t>
    </dgm:pt>
    <dgm:pt modelId="{CF03A77F-65F9-415D-B7FA-98757AA7BB8E}" type="pres">
      <dgm:prSet presAssocID="{5EBF0B5B-823B-4199-8981-AF15BBC5DBB1}" presName="compNode" presStyleCnt="0"/>
      <dgm:spPr/>
    </dgm:pt>
    <dgm:pt modelId="{4393D077-62A8-452D-B597-DAFC5509CA53}" type="pres">
      <dgm:prSet presAssocID="{5EBF0B5B-823B-4199-8981-AF15BBC5DBB1}" presName="bgRect" presStyleLbl="bgShp" presStyleIdx="0" presStyleCnt="4"/>
      <dgm:spPr/>
    </dgm:pt>
    <dgm:pt modelId="{80345342-2C92-45A0-BD85-F6F80689E96D}" type="pres">
      <dgm:prSet presAssocID="{5EBF0B5B-823B-4199-8981-AF15BBC5DBB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Irritante"/>
        </a:ext>
      </dgm:extLst>
    </dgm:pt>
    <dgm:pt modelId="{50F3D48A-8F57-4122-9AA0-D2B99763814C}" type="pres">
      <dgm:prSet presAssocID="{5EBF0B5B-823B-4199-8981-AF15BBC5DBB1}" presName="spaceRect" presStyleCnt="0"/>
      <dgm:spPr/>
    </dgm:pt>
    <dgm:pt modelId="{D6CD1E90-F9FB-4C2B-BBA8-1CED669F6715}" type="pres">
      <dgm:prSet presAssocID="{5EBF0B5B-823B-4199-8981-AF15BBC5DBB1}" presName="parTx" presStyleLbl="revTx" presStyleIdx="0" presStyleCnt="4">
        <dgm:presLayoutVars>
          <dgm:chMax val="0"/>
          <dgm:chPref val="0"/>
        </dgm:presLayoutVars>
      </dgm:prSet>
      <dgm:spPr/>
      <dgm:t>
        <a:bodyPr/>
        <a:lstStyle/>
        <a:p>
          <a:endParaRPr lang="it-IT"/>
        </a:p>
      </dgm:t>
    </dgm:pt>
    <dgm:pt modelId="{1E3AE10C-4593-4510-8801-DBDD99B36DEA}" type="pres">
      <dgm:prSet presAssocID="{B28B2F90-40AF-4A93-BD39-6E5DB6D4E111}" presName="sibTrans" presStyleCnt="0"/>
      <dgm:spPr/>
    </dgm:pt>
    <dgm:pt modelId="{B408D7F1-E738-4EC2-B5AF-F03FFB6A67B5}" type="pres">
      <dgm:prSet presAssocID="{E9D8036B-4CDC-44FB-A818-0B5A6F6611FC}" presName="compNode" presStyleCnt="0"/>
      <dgm:spPr/>
    </dgm:pt>
    <dgm:pt modelId="{15DDDFFB-277F-4F0F-AF02-4AAF95069FAA}" type="pres">
      <dgm:prSet presAssocID="{E9D8036B-4CDC-44FB-A818-0B5A6F6611FC}" presName="bgRect" presStyleLbl="bgShp" presStyleIdx="1" presStyleCnt="4"/>
      <dgm:spPr/>
    </dgm:pt>
    <dgm:pt modelId="{F5AC80FA-60D4-44A2-BA3F-883A1C2E6686}" type="pres">
      <dgm:prSet presAssocID="{E9D8036B-4CDC-44FB-A818-0B5A6F6611F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Domande"/>
        </a:ext>
      </dgm:extLst>
    </dgm:pt>
    <dgm:pt modelId="{48C19753-D8CB-4BBC-AD26-85DB7608AD50}" type="pres">
      <dgm:prSet presAssocID="{E9D8036B-4CDC-44FB-A818-0B5A6F6611FC}" presName="spaceRect" presStyleCnt="0"/>
      <dgm:spPr/>
    </dgm:pt>
    <dgm:pt modelId="{F6EC0C5B-5C63-4347-93E6-8AC824810661}" type="pres">
      <dgm:prSet presAssocID="{E9D8036B-4CDC-44FB-A818-0B5A6F6611FC}" presName="parTx" presStyleLbl="revTx" presStyleIdx="1" presStyleCnt="4">
        <dgm:presLayoutVars>
          <dgm:chMax val="0"/>
          <dgm:chPref val="0"/>
        </dgm:presLayoutVars>
      </dgm:prSet>
      <dgm:spPr/>
      <dgm:t>
        <a:bodyPr/>
        <a:lstStyle/>
        <a:p>
          <a:endParaRPr lang="it-IT"/>
        </a:p>
      </dgm:t>
    </dgm:pt>
    <dgm:pt modelId="{AC89BCDB-1E57-4607-B2CF-5F96BF6B7BC8}" type="pres">
      <dgm:prSet presAssocID="{D2AA7963-FBAB-40B5-AC7A-8B66D9E65276}" presName="sibTrans" presStyleCnt="0"/>
      <dgm:spPr/>
    </dgm:pt>
    <dgm:pt modelId="{9F861710-2F8F-4FDC-9B8E-59AE2227BB10}" type="pres">
      <dgm:prSet presAssocID="{218BDB71-5F62-46BD-9AFB-301D212FC32C}" presName="compNode" presStyleCnt="0"/>
      <dgm:spPr/>
    </dgm:pt>
    <dgm:pt modelId="{5D58B47C-FADD-4D01-BBAB-F0502BF50E44}" type="pres">
      <dgm:prSet presAssocID="{218BDB71-5F62-46BD-9AFB-301D212FC32C}" presName="bgRect" presStyleLbl="bgShp" presStyleIdx="2" presStyleCnt="4"/>
      <dgm:spPr/>
    </dgm:pt>
    <dgm:pt modelId="{5B3A9DAB-E92C-4EA2-BD11-29FCC0D63759}" type="pres">
      <dgm:prSet presAssocID="{218BDB71-5F62-46BD-9AFB-301D212FC32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Clessidra finita"/>
        </a:ext>
      </dgm:extLst>
    </dgm:pt>
    <dgm:pt modelId="{2938A52F-D485-42D7-817C-0CE645EEDDC9}" type="pres">
      <dgm:prSet presAssocID="{218BDB71-5F62-46BD-9AFB-301D212FC32C}" presName="spaceRect" presStyleCnt="0"/>
      <dgm:spPr/>
    </dgm:pt>
    <dgm:pt modelId="{5FC4B37D-9841-4847-A4B2-25984EB73F18}" type="pres">
      <dgm:prSet presAssocID="{218BDB71-5F62-46BD-9AFB-301D212FC32C}" presName="parTx" presStyleLbl="revTx" presStyleIdx="2" presStyleCnt="4">
        <dgm:presLayoutVars>
          <dgm:chMax val="0"/>
          <dgm:chPref val="0"/>
        </dgm:presLayoutVars>
      </dgm:prSet>
      <dgm:spPr/>
      <dgm:t>
        <a:bodyPr/>
        <a:lstStyle/>
        <a:p>
          <a:endParaRPr lang="it-IT"/>
        </a:p>
      </dgm:t>
    </dgm:pt>
    <dgm:pt modelId="{9E4DED24-1CE8-4435-8835-5A482411E377}" type="pres">
      <dgm:prSet presAssocID="{6ED4BD20-E7FE-4940-9273-DA185BE422BA}" presName="sibTrans" presStyleCnt="0"/>
      <dgm:spPr/>
    </dgm:pt>
    <dgm:pt modelId="{CAB998CB-0878-446F-9706-BE8A89745653}" type="pres">
      <dgm:prSet presAssocID="{AB3DBC2E-DE7E-4FCF-9E90-E22576311F7A}" presName="compNode" presStyleCnt="0"/>
      <dgm:spPr/>
    </dgm:pt>
    <dgm:pt modelId="{4BD4E84F-6DC2-40D5-BD51-CF0AE170B93D}" type="pres">
      <dgm:prSet presAssocID="{AB3DBC2E-DE7E-4FCF-9E90-E22576311F7A}" presName="bgRect" presStyleLbl="bgShp" presStyleIdx="3" presStyleCnt="4"/>
      <dgm:spPr/>
    </dgm:pt>
    <dgm:pt modelId="{B8AB5F9A-EAB4-4A98-B993-565BDBDE42C7}" type="pres">
      <dgm:prSet presAssocID="{AB3DBC2E-DE7E-4FCF-9E90-E22576311F7A}"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Libri"/>
        </a:ext>
      </dgm:extLst>
    </dgm:pt>
    <dgm:pt modelId="{7A1CC598-EB0F-483F-AA80-394DFE1EECAA}" type="pres">
      <dgm:prSet presAssocID="{AB3DBC2E-DE7E-4FCF-9E90-E22576311F7A}" presName="spaceRect" presStyleCnt="0"/>
      <dgm:spPr/>
    </dgm:pt>
    <dgm:pt modelId="{B095FFAA-2CED-489D-A28A-D961F05C6993}" type="pres">
      <dgm:prSet presAssocID="{AB3DBC2E-DE7E-4FCF-9E90-E22576311F7A}" presName="parTx" presStyleLbl="revTx" presStyleIdx="3" presStyleCnt="4">
        <dgm:presLayoutVars>
          <dgm:chMax val="0"/>
          <dgm:chPref val="0"/>
        </dgm:presLayoutVars>
      </dgm:prSet>
      <dgm:spPr/>
      <dgm:t>
        <a:bodyPr/>
        <a:lstStyle/>
        <a:p>
          <a:endParaRPr lang="it-IT"/>
        </a:p>
      </dgm:t>
    </dgm:pt>
  </dgm:ptLst>
  <dgm:cxnLst>
    <dgm:cxn modelId="{18CE07BE-F6C2-4841-BE08-C0E7EC667FA0}" type="presOf" srcId="{5EBF0B5B-823B-4199-8981-AF15BBC5DBB1}" destId="{D6CD1E90-F9FB-4C2B-BBA8-1CED669F6715}" srcOrd="0" destOrd="0" presId="urn:microsoft.com/office/officeart/2018/2/layout/IconVerticalSolidList"/>
    <dgm:cxn modelId="{F7945E7C-9DD2-4D34-9D66-9AB88F30DB41}" type="presOf" srcId="{53B98E1E-F5AF-49BD-9E90-780007E10130}" destId="{4391C04E-837C-476E-A2DD-7B0491A86ED2}" srcOrd="0" destOrd="0" presId="urn:microsoft.com/office/officeart/2018/2/layout/IconVerticalSolidList"/>
    <dgm:cxn modelId="{1BADBD16-2117-43F9-83BD-712D61D3A76A}" srcId="{53B98E1E-F5AF-49BD-9E90-780007E10130}" destId="{AB3DBC2E-DE7E-4FCF-9E90-E22576311F7A}" srcOrd="3" destOrd="0" parTransId="{BD6F9E60-8B5F-4E4D-B86F-8E0D1DD3DB10}" sibTransId="{2572703D-EC7D-4CF6-B7B6-47DD84593120}"/>
    <dgm:cxn modelId="{71391042-BE86-4C65-8545-944F78E06707}" srcId="{53B98E1E-F5AF-49BD-9E90-780007E10130}" destId="{5EBF0B5B-823B-4199-8981-AF15BBC5DBB1}" srcOrd="0" destOrd="0" parTransId="{8F5D7819-0B91-461F-BAD2-920AAFC3BE7B}" sibTransId="{B28B2F90-40AF-4A93-BD39-6E5DB6D4E111}"/>
    <dgm:cxn modelId="{94346709-9C1B-4EF0-95B4-0B40722542E8}" type="presOf" srcId="{E9D8036B-4CDC-44FB-A818-0B5A6F6611FC}" destId="{F6EC0C5B-5C63-4347-93E6-8AC824810661}" srcOrd="0" destOrd="0" presId="urn:microsoft.com/office/officeart/2018/2/layout/IconVerticalSolidList"/>
    <dgm:cxn modelId="{800DB03F-637B-481F-B026-0563DC71969C}" srcId="{53B98E1E-F5AF-49BD-9E90-780007E10130}" destId="{218BDB71-5F62-46BD-9AFB-301D212FC32C}" srcOrd="2" destOrd="0" parTransId="{43250955-4704-4BC3-A67E-4625FE114FD0}" sibTransId="{6ED4BD20-E7FE-4940-9273-DA185BE422BA}"/>
    <dgm:cxn modelId="{05ACBC4F-618E-4B7A-9C03-AB3025470AE7}" srcId="{53B98E1E-F5AF-49BD-9E90-780007E10130}" destId="{E9D8036B-4CDC-44FB-A818-0B5A6F6611FC}" srcOrd="1" destOrd="0" parTransId="{9693B47B-6751-4B3D-B80F-B22F304C6D86}" sibTransId="{D2AA7963-FBAB-40B5-AC7A-8B66D9E65276}"/>
    <dgm:cxn modelId="{9E22180A-3569-4CE8-A51F-8B90A22A8C43}" type="presOf" srcId="{AB3DBC2E-DE7E-4FCF-9E90-E22576311F7A}" destId="{B095FFAA-2CED-489D-A28A-D961F05C6993}" srcOrd="0" destOrd="0" presId="urn:microsoft.com/office/officeart/2018/2/layout/IconVerticalSolidList"/>
    <dgm:cxn modelId="{3B5EB05A-F393-4474-994E-9B88179CD892}" type="presOf" srcId="{218BDB71-5F62-46BD-9AFB-301D212FC32C}" destId="{5FC4B37D-9841-4847-A4B2-25984EB73F18}" srcOrd="0" destOrd="0" presId="urn:microsoft.com/office/officeart/2018/2/layout/IconVerticalSolidList"/>
    <dgm:cxn modelId="{81AF85C3-8BCD-462D-8E48-CE0ECEC39635}" type="presParOf" srcId="{4391C04E-837C-476E-A2DD-7B0491A86ED2}" destId="{CF03A77F-65F9-415D-B7FA-98757AA7BB8E}" srcOrd="0" destOrd="0" presId="urn:microsoft.com/office/officeart/2018/2/layout/IconVerticalSolidList"/>
    <dgm:cxn modelId="{56D5BCCA-DEB4-46F9-B548-7A8B5EFE26F2}" type="presParOf" srcId="{CF03A77F-65F9-415D-B7FA-98757AA7BB8E}" destId="{4393D077-62A8-452D-B597-DAFC5509CA53}" srcOrd="0" destOrd="0" presId="urn:microsoft.com/office/officeart/2018/2/layout/IconVerticalSolidList"/>
    <dgm:cxn modelId="{F05290C9-E743-4DF9-9CF0-C7606B3A9C80}" type="presParOf" srcId="{CF03A77F-65F9-415D-B7FA-98757AA7BB8E}" destId="{80345342-2C92-45A0-BD85-F6F80689E96D}" srcOrd="1" destOrd="0" presId="urn:microsoft.com/office/officeart/2018/2/layout/IconVerticalSolidList"/>
    <dgm:cxn modelId="{879D50C9-FA74-46CE-9729-D51598C2CD11}" type="presParOf" srcId="{CF03A77F-65F9-415D-B7FA-98757AA7BB8E}" destId="{50F3D48A-8F57-4122-9AA0-D2B99763814C}" srcOrd="2" destOrd="0" presId="urn:microsoft.com/office/officeart/2018/2/layout/IconVerticalSolidList"/>
    <dgm:cxn modelId="{4179E7CB-3AA8-4E87-A21D-5C31D10C4225}" type="presParOf" srcId="{CF03A77F-65F9-415D-B7FA-98757AA7BB8E}" destId="{D6CD1E90-F9FB-4C2B-BBA8-1CED669F6715}" srcOrd="3" destOrd="0" presId="urn:microsoft.com/office/officeart/2018/2/layout/IconVerticalSolidList"/>
    <dgm:cxn modelId="{77DCB3EE-D3AC-4F9B-8142-CCCBB2278580}" type="presParOf" srcId="{4391C04E-837C-476E-A2DD-7B0491A86ED2}" destId="{1E3AE10C-4593-4510-8801-DBDD99B36DEA}" srcOrd="1" destOrd="0" presId="urn:microsoft.com/office/officeart/2018/2/layout/IconVerticalSolidList"/>
    <dgm:cxn modelId="{73895058-8538-4FEC-97A4-6D1CC21311C8}" type="presParOf" srcId="{4391C04E-837C-476E-A2DD-7B0491A86ED2}" destId="{B408D7F1-E738-4EC2-B5AF-F03FFB6A67B5}" srcOrd="2" destOrd="0" presId="urn:microsoft.com/office/officeart/2018/2/layout/IconVerticalSolidList"/>
    <dgm:cxn modelId="{8227DCE7-96E5-4F59-8CD2-FFD098EF62A4}" type="presParOf" srcId="{B408D7F1-E738-4EC2-B5AF-F03FFB6A67B5}" destId="{15DDDFFB-277F-4F0F-AF02-4AAF95069FAA}" srcOrd="0" destOrd="0" presId="urn:microsoft.com/office/officeart/2018/2/layout/IconVerticalSolidList"/>
    <dgm:cxn modelId="{98A43702-23D2-46DF-A915-CF1949510167}" type="presParOf" srcId="{B408D7F1-E738-4EC2-B5AF-F03FFB6A67B5}" destId="{F5AC80FA-60D4-44A2-BA3F-883A1C2E6686}" srcOrd="1" destOrd="0" presId="urn:microsoft.com/office/officeart/2018/2/layout/IconVerticalSolidList"/>
    <dgm:cxn modelId="{784C4692-DCF3-4975-8FC1-A9F001ECAAA5}" type="presParOf" srcId="{B408D7F1-E738-4EC2-B5AF-F03FFB6A67B5}" destId="{48C19753-D8CB-4BBC-AD26-85DB7608AD50}" srcOrd="2" destOrd="0" presId="urn:microsoft.com/office/officeart/2018/2/layout/IconVerticalSolidList"/>
    <dgm:cxn modelId="{4E1DC905-C330-4D45-B8B1-A8C6AF039BE0}" type="presParOf" srcId="{B408D7F1-E738-4EC2-B5AF-F03FFB6A67B5}" destId="{F6EC0C5B-5C63-4347-93E6-8AC824810661}" srcOrd="3" destOrd="0" presId="urn:microsoft.com/office/officeart/2018/2/layout/IconVerticalSolidList"/>
    <dgm:cxn modelId="{E202266C-93D0-4CC2-BDA9-A6150C67BA4B}" type="presParOf" srcId="{4391C04E-837C-476E-A2DD-7B0491A86ED2}" destId="{AC89BCDB-1E57-4607-B2CF-5F96BF6B7BC8}" srcOrd="3" destOrd="0" presId="urn:microsoft.com/office/officeart/2018/2/layout/IconVerticalSolidList"/>
    <dgm:cxn modelId="{B09448F8-3A52-41F2-8152-4E200052BE14}" type="presParOf" srcId="{4391C04E-837C-476E-A2DD-7B0491A86ED2}" destId="{9F861710-2F8F-4FDC-9B8E-59AE2227BB10}" srcOrd="4" destOrd="0" presId="urn:microsoft.com/office/officeart/2018/2/layout/IconVerticalSolidList"/>
    <dgm:cxn modelId="{F21B6962-7A2F-487B-9267-9960614067D1}" type="presParOf" srcId="{9F861710-2F8F-4FDC-9B8E-59AE2227BB10}" destId="{5D58B47C-FADD-4D01-BBAB-F0502BF50E44}" srcOrd="0" destOrd="0" presId="urn:microsoft.com/office/officeart/2018/2/layout/IconVerticalSolidList"/>
    <dgm:cxn modelId="{8FEA40FC-4F35-4065-B982-A008E198A2BB}" type="presParOf" srcId="{9F861710-2F8F-4FDC-9B8E-59AE2227BB10}" destId="{5B3A9DAB-E92C-4EA2-BD11-29FCC0D63759}" srcOrd="1" destOrd="0" presId="urn:microsoft.com/office/officeart/2018/2/layout/IconVerticalSolidList"/>
    <dgm:cxn modelId="{EF3191D8-8394-4678-A207-BC50E7346C0F}" type="presParOf" srcId="{9F861710-2F8F-4FDC-9B8E-59AE2227BB10}" destId="{2938A52F-D485-42D7-817C-0CE645EEDDC9}" srcOrd="2" destOrd="0" presId="urn:microsoft.com/office/officeart/2018/2/layout/IconVerticalSolidList"/>
    <dgm:cxn modelId="{A43C2C92-C2A3-4B3D-829E-436EE9B227CB}" type="presParOf" srcId="{9F861710-2F8F-4FDC-9B8E-59AE2227BB10}" destId="{5FC4B37D-9841-4847-A4B2-25984EB73F18}" srcOrd="3" destOrd="0" presId="urn:microsoft.com/office/officeart/2018/2/layout/IconVerticalSolidList"/>
    <dgm:cxn modelId="{655178AB-E2B6-475C-8B30-33E220A7C6AF}" type="presParOf" srcId="{4391C04E-837C-476E-A2DD-7B0491A86ED2}" destId="{9E4DED24-1CE8-4435-8835-5A482411E377}" srcOrd="5" destOrd="0" presId="urn:microsoft.com/office/officeart/2018/2/layout/IconVerticalSolidList"/>
    <dgm:cxn modelId="{FB54DA84-EDF8-4A0B-956C-9A45857E103E}" type="presParOf" srcId="{4391C04E-837C-476E-A2DD-7B0491A86ED2}" destId="{CAB998CB-0878-446F-9706-BE8A89745653}" srcOrd="6" destOrd="0" presId="urn:microsoft.com/office/officeart/2018/2/layout/IconVerticalSolidList"/>
    <dgm:cxn modelId="{677FD966-9D10-44ED-827E-232A799A770F}" type="presParOf" srcId="{CAB998CB-0878-446F-9706-BE8A89745653}" destId="{4BD4E84F-6DC2-40D5-BD51-CF0AE170B93D}" srcOrd="0" destOrd="0" presId="urn:microsoft.com/office/officeart/2018/2/layout/IconVerticalSolidList"/>
    <dgm:cxn modelId="{BA2C77A7-F983-4BE7-A74B-5348443CAE04}" type="presParOf" srcId="{CAB998CB-0878-446F-9706-BE8A89745653}" destId="{B8AB5F9A-EAB4-4A98-B993-565BDBDE42C7}" srcOrd="1" destOrd="0" presId="urn:microsoft.com/office/officeart/2018/2/layout/IconVerticalSolidList"/>
    <dgm:cxn modelId="{556FAFBD-545D-43F8-92A1-7A3E692978A7}" type="presParOf" srcId="{CAB998CB-0878-446F-9706-BE8A89745653}" destId="{7A1CC598-EB0F-483F-AA80-394DFE1EECAA}" srcOrd="2" destOrd="0" presId="urn:microsoft.com/office/officeart/2018/2/layout/IconVerticalSolidList"/>
    <dgm:cxn modelId="{95326325-7B31-4AA6-B37F-42B111E66220}" type="presParOf" srcId="{CAB998CB-0878-446F-9706-BE8A89745653}" destId="{B095FFAA-2CED-489D-A28A-D961F05C69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133EC6-9746-4F64-AFDE-2C47BCE1C9AA}" type="doc">
      <dgm:prSet loTypeId="urn:microsoft.com/office/officeart/2005/8/layout/cycle5" loCatId="cycle" qsTypeId="urn:microsoft.com/office/officeart/2005/8/quickstyle/simple1" qsCatId="simple" csTypeId="urn:microsoft.com/office/officeart/2005/8/colors/colorful1" csCatId="colorful"/>
      <dgm:spPr/>
      <dgm:t>
        <a:bodyPr/>
        <a:lstStyle/>
        <a:p>
          <a:endParaRPr lang="en-US"/>
        </a:p>
      </dgm:t>
    </dgm:pt>
    <dgm:pt modelId="{F46C8365-7B24-45D5-8FF5-E80C126DD8C7}">
      <dgm:prSet/>
      <dgm:spPr/>
      <dgm:t>
        <a:bodyPr/>
        <a:lstStyle/>
        <a:p>
          <a:r>
            <a:rPr lang="en-US" b="0" i="0" dirty="0"/>
            <a:t>Vocational Education and Training (VET) policies aim to develop quality guidance processes.</a:t>
          </a:r>
          <a:endParaRPr lang="en-US" dirty="0"/>
        </a:p>
      </dgm:t>
    </dgm:pt>
    <dgm:pt modelId="{E9C5A9A4-E81A-4ED9-A51E-AF1D2534B3ED}" type="parTrans" cxnId="{ACF7EFF2-3F7C-4A28-A4A6-0C2B2915E6B5}">
      <dgm:prSet/>
      <dgm:spPr/>
      <dgm:t>
        <a:bodyPr/>
        <a:lstStyle/>
        <a:p>
          <a:endParaRPr lang="en-US"/>
        </a:p>
      </dgm:t>
    </dgm:pt>
    <dgm:pt modelId="{1AA113D5-604C-448A-B4D8-B874856A7A6E}" type="sibTrans" cxnId="{ACF7EFF2-3F7C-4A28-A4A6-0C2B2915E6B5}">
      <dgm:prSet/>
      <dgm:spPr/>
      <dgm:t>
        <a:bodyPr/>
        <a:lstStyle/>
        <a:p>
          <a:endParaRPr lang="en-US"/>
        </a:p>
      </dgm:t>
    </dgm:pt>
    <dgm:pt modelId="{1746F21B-4FD8-4FE3-920E-8BC4A5AA0A58}">
      <dgm:prSet/>
      <dgm:spPr/>
      <dgm:t>
        <a:bodyPr/>
        <a:lstStyle/>
        <a:p>
          <a:r>
            <a:rPr lang="en-US" b="0" i="0" dirty="0"/>
            <a:t>Guidance helps develop career management skills.</a:t>
          </a:r>
          <a:endParaRPr lang="en-US" dirty="0"/>
        </a:p>
      </dgm:t>
    </dgm:pt>
    <dgm:pt modelId="{4E88DFA5-771A-43E9-9038-3AF17CB515CB}" type="parTrans" cxnId="{AFEDCB9C-B855-4943-A8C2-A831416482CE}">
      <dgm:prSet/>
      <dgm:spPr/>
      <dgm:t>
        <a:bodyPr/>
        <a:lstStyle/>
        <a:p>
          <a:endParaRPr lang="en-US"/>
        </a:p>
      </dgm:t>
    </dgm:pt>
    <dgm:pt modelId="{83F9BFEB-6371-4708-B690-3CAAD9A9C99E}" type="sibTrans" cxnId="{AFEDCB9C-B855-4943-A8C2-A831416482CE}">
      <dgm:prSet/>
      <dgm:spPr/>
      <dgm:t>
        <a:bodyPr/>
        <a:lstStyle/>
        <a:p>
          <a:endParaRPr lang="en-US"/>
        </a:p>
      </dgm:t>
    </dgm:pt>
    <dgm:pt modelId="{5868A44F-428F-4B93-AE56-BF1D3124B932}">
      <dgm:prSet/>
      <dgm:spPr/>
      <dgm:t>
        <a:bodyPr/>
        <a:lstStyle/>
        <a:p>
          <a:r>
            <a:rPr lang="en-US" b="0" i="0" dirty="0"/>
            <a:t>Goal: Recognize potential and build life projects, managing uncertainty and complexity.</a:t>
          </a:r>
          <a:endParaRPr lang="en-US" dirty="0"/>
        </a:p>
      </dgm:t>
    </dgm:pt>
    <dgm:pt modelId="{DC639191-8C85-4FBD-94D5-4A6B63C0D491}" type="parTrans" cxnId="{54188E8E-1617-411B-8EB0-8E7900644193}">
      <dgm:prSet/>
      <dgm:spPr/>
      <dgm:t>
        <a:bodyPr/>
        <a:lstStyle/>
        <a:p>
          <a:endParaRPr lang="en-US"/>
        </a:p>
      </dgm:t>
    </dgm:pt>
    <dgm:pt modelId="{14E827C0-7C8A-4216-A7C6-BF6735E7EF41}" type="sibTrans" cxnId="{54188E8E-1617-411B-8EB0-8E7900644193}">
      <dgm:prSet/>
      <dgm:spPr/>
      <dgm:t>
        <a:bodyPr/>
        <a:lstStyle/>
        <a:p>
          <a:endParaRPr lang="en-US"/>
        </a:p>
      </dgm:t>
    </dgm:pt>
    <dgm:pt modelId="{429A2574-5B17-41E0-8B6C-1B99C7D88C3B}" type="pres">
      <dgm:prSet presAssocID="{2B133EC6-9746-4F64-AFDE-2C47BCE1C9AA}" presName="cycle" presStyleCnt="0">
        <dgm:presLayoutVars>
          <dgm:dir/>
          <dgm:resizeHandles val="exact"/>
        </dgm:presLayoutVars>
      </dgm:prSet>
      <dgm:spPr/>
      <dgm:t>
        <a:bodyPr/>
        <a:lstStyle/>
        <a:p>
          <a:endParaRPr lang="it-IT"/>
        </a:p>
      </dgm:t>
    </dgm:pt>
    <dgm:pt modelId="{EE7EDFDD-CB3B-4DEF-B3D5-CE92ACE2C470}" type="pres">
      <dgm:prSet presAssocID="{F46C8365-7B24-45D5-8FF5-E80C126DD8C7}" presName="node" presStyleLbl="node1" presStyleIdx="0" presStyleCnt="3">
        <dgm:presLayoutVars>
          <dgm:bulletEnabled val="1"/>
        </dgm:presLayoutVars>
      </dgm:prSet>
      <dgm:spPr/>
      <dgm:t>
        <a:bodyPr/>
        <a:lstStyle/>
        <a:p>
          <a:endParaRPr lang="it-IT"/>
        </a:p>
      </dgm:t>
    </dgm:pt>
    <dgm:pt modelId="{8D844E54-8151-41E6-B2BD-438A01129C13}" type="pres">
      <dgm:prSet presAssocID="{F46C8365-7B24-45D5-8FF5-E80C126DD8C7}" presName="spNode" presStyleCnt="0"/>
      <dgm:spPr/>
    </dgm:pt>
    <dgm:pt modelId="{C612AC5D-D2AB-439F-A1FF-81B5AA43D62C}" type="pres">
      <dgm:prSet presAssocID="{1AA113D5-604C-448A-B4D8-B874856A7A6E}" presName="sibTrans" presStyleLbl="sibTrans1D1" presStyleIdx="0" presStyleCnt="3"/>
      <dgm:spPr/>
      <dgm:t>
        <a:bodyPr/>
        <a:lstStyle/>
        <a:p>
          <a:endParaRPr lang="it-IT"/>
        </a:p>
      </dgm:t>
    </dgm:pt>
    <dgm:pt modelId="{A4C573B2-66DD-4E29-A60B-3A55A7977E77}" type="pres">
      <dgm:prSet presAssocID="{1746F21B-4FD8-4FE3-920E-8BC4A5AA0A58}" presName="node" presStyleLbl="node1" presStyleIdx="1" presStyleCnt="3">
        <dgm:presLayoutVars>
          <dgm:bulletEnabled val="1"/>
        </dgm:presLayoutVars>
      </dgm:prSet>
      <dgm:spPr/>
      <dgm:t>
        <a:bodyPr/>
        <a:lstStyle/>
        <a:p>
          <a:endParaRPr lang="it-IT"/>
        </a:p>
      </dgm:t>
    </dgm:pt>
    <dgm:pt modelId="{13D27DBC-A5F3-49C6-BB3C-DE7C834EF462}" type="pres">
      <dgm:prSet presAssocID="{1746F21B-4FD8-4FE3-920E-8BC4A5AA0A58}" presName="spNode" presStyleCnt="0"/>
      <dgm:spPr/>
    </dgm:pt>
    <dgm:pt modelId="{5D4028A3-A7F8-4BB9-93B5-CDC9D21250B5}" type="pres">
      <dgm:prSet presAssocID="{83F9BFEB-6371-4708-B690-3CAAD9A9C99E}" presName="sibTrans" presStyleLbl="sibTrans1D1" presStyleIdx="1" presStyleCnt="3"/>
      <dgm:spPr/>
      <dgm:t>
        <a:bodyPr/>
        <a:lstStyle/>
        <a:p>
          <a:endParaRPr lang="it-IT"/>
        </a:p>
      </dgm:t>
    </dgm:pt>
    <dgm:pt modelId="{B18A3779-60BA-4311-8E5B-9C4EA6F6BE9E}" type="pres">
      <dgm:prSet presAssocID="{5868A44F-428F-4B93-AE56-BF1D3124B932}" presName="node" presStyleLbl="node1" presStyleIdx="2" presStyleCnt="3">
        <dgm:presLayoutVars>
          <dgm:bulletEnabled val="1"/>
        </dgm:presLayoutVars>
      </dgm:prSet>
      <dgm:spPr/>
      <dgm:t>
        <a:bodyPr/>
        <a:lstStyle/>
        <a:p>
          <a:endParaRPr lang="it-IT"/>
        </a:p>
      </dgm:t>
    </dgm:pt>
    <dgm:pt modelId="{81049EDE-C7E0-4971-80B7-6FFC33E00E7B}" type="pres">
      <dgm:prSet presAssocID="{5868A44F-428F-4B93-AE56-BF1D3124B932}" presName="spNode" presStyleCnt="0"/>
      <dgm:spPr/>
    </dgm:pt>
    <dgm:pt modelId="{11D7099B-9888-4F07-A89A-516C6E37B0D3}" type="pres">
      <dgm:prSet presAssocID="{14E827C0-7C8A-4216-A7C6-BF6735E7EF41}" presName="sibTrans" presStyleLbl="sibTrans1D1" presStyleIdx="2" presStyleCnt="3"/>
      <dgm:spPr/>
      <dgm:t>
        <a:bodyPr/>
        <a:lstStyle/>
        <a:p>
          <a:endParaRPr lang="it-IT"/>
        </a:p>
      </dgm:t>
    </dgm:pt>
  </dgm:ptLst>
  <dgm:cxnLst>
    <dgm:cxn modelId="{E8F6E8E3-6C87-4B3A-9C60-530CA8A027A1}" type="presOf" srcId="{1AA113D5-604C-448A-B4D8-B874856A7A6E}" destId="{C612AC5D-D2AB-439F-A1FF-81B5AA43D62C}" srcOrd="0" destOrd="0" presId="urn:microsoft.com/office/officeart/2005/8/layout/cycle5"/>
    <dgm:cxn modelId="{99028BAC-920B-45E6-8515-A205CFF6A694}" type="presOf" srcId="{2B133EC6-9746-4F64-AFDE-2C47BCE1C9AA}" destId="{429A2574-5B17-41E0-8B6C-1B99C7D88C3B}" srcOrd="0" destOrd="0" presId="urn:microsoft.com/office/officeart/2005/8/layout/cycle5"/>
    <dgm:cxn modelId="{54188E8E-1617-411B-8EB0-8E7900644193}" srcId="{2B133EC6-9746-4F64-AFDE-2C47BCE1C9AA}" destId="{5868A44F-428F-4B93-AE56-BF1D3124B932}" srcOrd="2" destOrd="0" parTransId="{DC639191-8C85-4FBD-94D5-4A6B63C0D491}" sibTransId="{14E827C0-7C8A-4216-A7C6-BF6735E7EF41}"/>
    <dgm:cxn modelId="{45E86466-E881-4458-B189-C6C914F4DD20}" type="presOf" srcId="{1746F21B-4FD8-4FE3-920E-8BC4A5AA0A58}" destId="{A4C573B2-66DD-4E29-A60B-3A55A7977E77}" srcOrd="0" destOrd="0" presId="urn:microsoft.com/office/officeart/2005/8/layout/cycle5"/>
    <dgm:cxn modelId="{ACF7EFF2-3F7C-4A28-A4A6-0C2B2915E6B5}" srcId="{2B133EC6-9746-4F64-AFDE-2C47BCE1C9AA}" destId="{F46C8365-7B24-45D5-8FF5-E80C126DD8C7}" srcOrd="0" destOrd="0" parTransId="{E9C5A9A4-E81A-4ED9-A51E-AF1D2534B3ED}" sibTransId="{1AA113D5-604C-448A-B4D8-B874856A7A6E}"/>
    <dgm:cxn modelId="{10E4622A-FBA6-47A3-B7A6-0E33961C6DFF}" type="presOf" srcId="{14E827C0-7C8A-4216-A7C6-BF6735E7EF41}" destId="{11D7099B-9888-4F07-A89A-516C6E37B0D3}" srcOrd="0" destOrd="0" presId="urn:microsoft.com/office/officeart/2005/8/layout/cycle5"/>
    <dgm:cxn modelId="{AFEDCB9C-B855-4943-A8C2-A831416482CE}" srcId="{2B133EC6-9746-4F64-AFDE-2C47BCE1C9AA}" destId="{1746F21B-4FD8-4FE3-920E-8BC4A5AA0A58}" srcOrd="1" destOrd="0" parTransId="{4E88DFA5-771A-43E9-9038-3AF17CB515CB}" sibTransId="{83F9BFEB-6371-4708-B690-3CAAD9A9C99E}"/>
    <dgm:cxn modelId="{1D1D698C-2774-44EB-914D-50B46A0BFACF}" type="presOf" srcId="{F46C8365-7B24-45D5-8FF5-E80C126DD8C7}" destId="{EE7EDFDD-CB3B-4DEF-B3D5-CE92ACE2C470}" srcOrd="0" destOrd="0" presId="urn:microsoft.com/office/officeart/2005/8/layout/cycle5"/>
    <dgm:cxn modelId="{3FD543A0-EA03-461B-8244-23282FC24E39}" type="presOf" srcId="{5868A44F-428F-4B93-AE56-BF1D3124B932}" destId="{B18A3779-60BA-4311-8E5B-9C4EA6F6BE9E}" srcOrd="0" destOrd="0" presId="urn:microsoft.com/office/officeart/2005/8/layout/cycle5"/>
    <dgm:cxn modelId="{BC9E97E1-8D06-4FFC-AEB9-E2F515391864}" type="presOf" srcId="{83F9BFEB-6371-4708-B690-3CAAD9A9C99E}" destId="{5D4028A3-A7F8-4BB9-93B5-CDC9D21250B5}" srcOrd="0" destOrd="0" presId="urn:microsoft.com/office/officeart/2005/8/layout/cycle5"/>
    <dgm:cxn modelId="{A8B958E6-7F4F-4DA1-85F0-B133B561AE6F}" type="presParOf" srcId="{429A2574-5B17-41E0-8B6C-1B99C7D88C3B}" destId="{EE7EDFDD-CB3B-4DEF-B3D5-CE92ACE2C470}" srcOrd="0" destOrd="0" presId="urn:microsoft.com/office/officeart/2005/8/layout/cycle5"/>
    <dgm:cxn modelId="{78CAA507-AB5C-4E22-B6D8-82C60BF55F64}" type="presParOf" srcId="{429A2574-5B17-41E0-8B6C-1B99C7D88C3B}" destId="{8D844E54-8151-41E6-B2BD-438A01129C13}" srcOrd="1" destOrd="0" presId="urn:microsoft.com/office/officeart/2005/8/layout/cycle5"/>
    <dgm:cxn modelId="{C2A7E9A3-2C62-4FA9-B9B7-FAB6EFBDB90D}" type="presParOf" srcId="{429A2574-5B17-41E0-8B6C-1B99C7D88C3B}" destId="{C612AC5D-D2AB-439F-A1FF-81B5AA43D62C}" srcOrd="2" destOrd="0" presId="urn:microsoft.com/office/officeart/2005/8/layout/cycle5"/>
    <dgm:cxn modelId="{51A08236-F17A-4060-BAEC-2CF48355DA8D}" type="presParOf" srcId="{429A2574-5B17-41E0-8B6C-1B99C7D88C3B}" destId="{A4C573B2-66DD-4E29-A60B-3A55A7977E77}" srcOrd="3" destOrd="0" presId="urn:microsoft.com/office/officeart/2005/8/layout/cycle5"/>
    <dgm:cxn modelId="{6F69F1CB-E28E-4D09-96CD-CB394272C95F}" type="presParOf" srcId="{429A2574-5B17-41E0-8B6C-1B99C7D88C3B}" destId="{13D27DBC-A5F3-49C6-BB3C-DE7C834EF462}" srcOrd="4" destOrd="0" presId="urn:microsoft.com/office/officeart/2005/8/layout/cycle5"/>
    <dgm:cxn modelId="{59EBF3D3-5F94-456A-802D-BA3C9536E23F}" type="presParOf" srcId="{429A2574-5B17-41E0-8B6C-1B99C7D88C3B}" destId="{5D4028A3-A7F8-4BB9-93B5-CDC9D21250B5}" srcOrd="5" destOrd="0" presId="urn:microsoft.com/office/officeart/2005/8/layout/cycle5"/>
    <dgm:cxn modelId="{5565EE50-04F8-4F85-BB3E-F523EEF4BAD3}" type="presParOf" srcId="{429A2574-5B17-41E0-8B6C-1B99C7D88C3B}" destId="{B18A3779-60BA-4311-8E5B-9C4EA6F6BE9E}" srcOrd="6" destOrd="0" presId="urn:microsoft.com/office/officeart/2005/8/layout/cycle5"/>
    <dgm:cxn modelId="{FC51C46F-43A2-421A-8ECB-7B5B1E80D9D2}" type="presParOf" srcId="{429A2574-5B17-41E0-8B6C-1B99C7D88C3B}" destId="{81049EDE-C7E0-4971-80B7-6FFC33E00E7B}" srcOrd="7" destOrd="0" presId="urn:microsoft.com/office/officeart/2005/8/layout/cycle5"/>
    <dgm:cxn modelId="{90FF53DB-A9A3-4E73-92BE-9EA2E070FC4F}" type="presParOf" srcId="{429A2574-5B17-41E0-8B6C-1B99C7D88C3B}" destId="{11D7099B-9888-4F07-A89A-516C6E37B0D3}"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EA932-BC8D-4F77-9832-5D23B9B0CC3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B53293D-F14D-4F38-943F-D1A6717C87BF}">
      <dgm:prSet/>
      <dgm:spPr/>
      <dgm:t>
        <a:bodyPr/>
        <a:lstStyle/>
        <a:p>
          <a:r>
            <a:rPr lang="en-US" b="0" i="0" dirty="0" smtClean="0"/>
            <a:t>Development </a:t>
          </a:r>
          <a:r>
            <a:rPr lang="en-US" b="0" i="0" dirty="0"/>
            <a:t>of best practices across different VET pathways.</a:t>
          </a:r>
          <a:endParaRPr lang="en-US" dirty="0"/>
        </a:p>
      </dgm:t>
    </dgm:pt>
    <dgm:pt modelId="{425C1826-0D28-433F-ACBF-CBF968BA28CC}" type="parTrans" cxnId="{0CD70914-B783-4880-9C08-17C7ACA4CF55}">
      <dgm:prSet/>
      <dgm:spPr/>
      <dgm:t>
        <a:bodyPr/>
        <a:lstStyle/>
        <a:p>
          <a:endParaRPr lang="en-US"/>
        </a:p>
      </dgm:t>
    </dgm:pt>
    <dgm:pt modelId="{8FD6B5D4-491E-44BD-9788-E94D734BCE88}" type="sibTrans" cxnId="{0CD70914-B783-4880-9C08-17C7ACA4CF55}">
      <dgm:prSet/>
      <dgm:spPr/>
      <dgm:t>
        <a:bodyPr/>
        <a:lstStyle/>
        <a:p>
          <a:endParaRPr lang="en-US"/>
        </a:p>
      </dgm:t>
    </dgm:pt>
    <dgm:pt modelId="{50C9457D-0F52-4E5E-A1DE-7153ABB83415}">
      <dgm:prSet/>
      <dgm:spPr/>
      <dgm:t>
        <a:bodyPr/>
        <a:lstStyle/>
        <a:p>
          <a:r>
            <a:rPr lang="en-US" b="0" i="0" dirty="0"/>
            <a:t>Practices in schools </a:t>
          </a:r>
          <a:r>
            <a:rPr lang="en-US" b="0" i="0" dirty="0" smtClean="0"/>
            <a:t>integrate </a:t>
          </a:r>
          <a:r>
            <a:rPr lang="en-US" b="0" i="0" dirty="0"/>
            <a:t>various elements.</a:t>
          </a:r>
          <a:endParaRPr lang="en-US" dirty="0"/>
        </a:p>
      </dgm:t>
    </dgm:pt>
    <dgm:pt modelId="{4E61D5B8-AABD-48A1-8F8E-9F8F147C6F12}" type="parTrans" cxnId="{324A1136-A619-44A5-ADD3-C9B2E7528557}">
      <dgm:prSet/>
      <dgm:spPr/>
      <dgm:t>
        <a:bodyPr/>
        <a:lstStyle/>
        <a:p>
          <a:endParaRPr lang="en-US"/>
        </a:p>
      </dgm:t>
    </dgm:pt>
    <dgm:pt modelId="{586E5883-5F3C-4C2C-86E8-1CA2FD1B9721}" type="sibTrans" cxnId="{324A1136-A619-44A5-ADD3-C9B2E7528557}">
      <dgm:prSet/>
      <dgm:spPr/>
      <dgm:t>
        <a:bodyPr/>
        <a:lstStyle/>
        <a:p>
          <a:endParaRPr lang="en-US"/>
        </a:p>
      </dgm:t>
    </dgm:pt>
    <dgm:pt modelId="{707E4447-8CD6-4167-8E3F-D027E8454C8C}">
      <dgm:prSet/>
      <dgm:spPr/>
      <dgm:t>
        <a:bodyPr/>
        <a:lstStyle/>
        <a:p>
          <a:r>
            <a:rPr lang="en-US" b="0" i="0" dirty="0" smtClean="0"/>
            <a:t>Creation </a:t>
          </a:r>
          <a:r>
            <a:rPr lang="en-US" b="0" i="0" dirty="0"/>
            <a:t>of environments conducive to comprehensive guidance plans.</a:t>
          </a:r>
          <a:endParaRPr lang="en-US" dirty="0"/>
        </a:p>
      </dgm:t>
    </dgm:pt>
    <dgm:pt modelId="{0F95AE11-7B42-4FE2-8CE0-42AC5E3A3B5C}" type="parTrans" cxnId="{AAA54080-B9C3-4E04-882B-4EA8741F6A05}">
      <dgm:prSet/>
      <dgm:spPr/>
      <dgm:t>
        <a:bodyPr/>
        <a:lstStyle/>
        <a:p>
          <a:endParaRPr lang="en-US"/>
        </a:p>
      </dgm:t>
    </dgm:pt>
    <dgm:pt modelId="{97A9D2DB-135A-40C2-8FB1-03368DAFE123}" type="sibTrans" cxnId="{AAA54080-B9C3-4E04-882B-4EA8741F6A05}">
      <dgm:prSet/>
      <dgm:spPr/>
      <dgm:t>
        <a:bodyPr/>
        <a:lstStyle/>
        <a:p>
          <a:endParaRPr lang="en-US"/>
        </a:p>
      </dgm:t>
    </dgm:pt>
    <dgm:pt modelId="{2E18B35B-504B-43AC-9C4B-A8480CED417F}" type="pres">
      <dgm:prSet presAssocID="{36EEA932-BC8D-4F77-9832-5D23B9B0CC35}" presName="hierChild1" presStyleCnt="0">
        <dgm:presLayoutVars>
          <dgm:chPref val="1"/>
          <dgm:dir/>
          <dgm:animOne val="branch"/>
          <dgm:animLvl val="lvl"/>
          <dgm:resizeHandles/>
        </dgm:presLayoutVars>
      </dgm:prSet>
      <dgm:spPr/>
      <dgm:t>
        <a:bodyPr/>
        <a:lstStyle/>
        <a:p>
          <a:endParaRPr lang="it-IT"/>
        </a:p>
      </dgm:t>
    </dgm:pt>
    <dgm:pt modelId="{C31FC7B9-16D7-434D-B82E-96D344F1377D}" type="pres">
      <dgm:prSet presAssocID="{DB53293D-F14D-4F38-943F-D1A6717C87BF}" presName="hierRoot1" presStyleCnt="0"/>
      <dgm:spPr/>
    </dgm:pt>
    <dgm:pt modelId="{5A1E97DF-7313-47F2-A7D4-CD4E4AECCB44}" type="pres">
      <dgm:prSet presAssocID="{DB53293D-F14D-4F38-943F-D1A6717C87BF}" presName="composite" presStyleCnt="0"/>
      <dgm:spPr/>
    </dgm:pt>
    <dgm:pt modelId="{3D040766-87C9-4828-9880-92BB6686FC6A}" type="pres">
      <dgm:prSet presAssocID="{DB53293D-F14D-4F38-943F-D1A6717C87BF}" presName="background" presStyleLbl="node0" presStyleIdx="0" presStyleCnt="3"/>
      <dgm:spPr/>
    </dgm:pt>
    <dgm:pt modelId="{AE9309BC-9F2F-4559-B1EC-2824A9E2B6D0}" type="pres">
      <dgm:prSet presAssocID="{DB53293D-F14D-4F38-943F-D1A6717C87BF}" presName="text" presStyleLbl="fgAcc0" presStyleIdx="0" presStyleCnt="3">
        <dgm:presLayoutVars>
          <dgm:chPref val="3"/>
        </dgm:presLayoutVars>
      </dgm:prSet>
      <dgm:spPr/>
      <dgm:t>
        <a:bodyPr/>
        <a:lstStyle/>
        <a:p>
          <a:endParaRPr lang="it-IT"/>
        </a:p>
      </dgm:t>
    </dgm:pt>
    <dgm:pt modelId="{FD4AE50E-6284-425A-B5DC-88547063332C}" type="pres">
      <dgm:prSet presAssocID="{DB53293D-F14D-4F38-943F-D1A6717C87BF}" presName="hierChild2" presStyleCnt="0"/>
      <dgm:spPr/>
    </dgm:pt>
    <dgm:pt modelId="{C05DAFAF-8A16-4E54-9540-1948CE02FD8C}" type="pres">
      <dgm:prSet presAssocID="{50C9457D-0F52-4E5E-A1DE-7153ABB83415}" presName="hierRoot1" presStyleCnt="0"/>
      <dgm:spPr/>
    </dgm:pt>
    <dgm:pt modelId="{6F325979-84A3-499B-99C8-988A1DFAF464}" type="pres">
      <dgm:prSet presAssocID="{50C9457D-0F52-4E5E-A1DE-7153ABB83415}" presName="composite" presStyleCnt="0"/>
      <dgm:spPr/>
    </dgm:pt>
    <dgm:pt modelId="{32DA3E2E-2141-4C68-80C4-11EE4663FB63}" type="pres">
      <dgm:prSet presAssocID="{50C9457D-0F52-4E5E-A1DE-7153ABB83415}" presName="background" presStyleLbl="node0" presStyleIdx="1" presStyleCnt="3"/>
      <dgm:spPr/>
    </dgm:pt>
    <dgm:pt modelId="{290B0FFE-1DDD-40CB-84BB-FCE646941B83}" type="pres">
      <dgm:prSet presAssocID="{50C9457D-0F52-4E5E-A1DE-7153ABB83415}" presName="text" presStyleLbl="fgAcc0" presStyleIdx="1" presStyleCnt="3">
        <dgm:presLayoutVars>
          <dgm:chPref val="3"/>
        </dgm:presLayoutVars>
      </dgm:prSet>
      <dgm:spPr/>
      <dgm:t>
        <a:bodyPr/>
        <a:lstStyle/>
        <a:p>
          <a:endParaRPr lang="it-IT"/>
        </a:p>
      </dgm:t>
    </dgm:pt>
    <dgm:pt modelId="{5B6FF854-5EAF-4A7A-8518-00358114BF8A}" type="pres">
      <dgm:prSet presAssocID="{50C9457D-0F52-4E5E-A1DE-7153ABB83415}" presName="hierChild2" presStyleCnt="0"/>
      <dgm:spPr/>
    </dgm:pt>
    <dgm:pt modelId="{127C1ABE-C4DD-4E91-9714-C46F327A0174}" type="pres">
      <dgm:prSet presAssocID="{707E4447-8CD6-4167-8E3F-D027E8454C8C}" presName="hierRoot1" presStyleCnt="0"/>
      <dgm:spPr/>
    </dgm:pt>
    <dgm:pt modelId="{84647509-FC93-4A4B-B2DB-215B4CCEED71}" type="pres">
      <dgm:prSet presAssocID="{707E4447-8CD6-4167-8E3F-D027E8454C8C}" presName="composite" presStyleCnt="0"/>
      <dgm:spPr/>
    </dgm:pt>
    <dgm:pt modelId="{BCA35BF7-6A31-491F-91EA-AB69715F1C7E}" type="pres">
      <dgm:prSet presAssocID="{707E4447-8CD6-4167-8E3F-D027E8454C8C}" presName="background" presStyleLbl="node0" presStyleIdx="2" presStyleCnt="3"/>
      <dgm:spPr/>
    </dgm:pt>
    <dgm:pt modelId="{8929ED93-4D17-4829-99E8-2492131E680B}" type="pres">
      <dgm:prSet presAssocID="{707E4447-8CD6-4167-8E3F-D027E8454C8C}" presName="text" presStyleLbl="fgAcc0" presStyleIdx="2" presStyleCnt="3">
        <dgm:presLayoutVars>
          <dgm:chPref val="3"/>
        </dgm:presLayoutVars>
      </dgm:prSet>
      <dgm:spPr/>
      <dgm:t>
        <a:bodyPr/>
        <a:lstStyle/>
        <a:p>
          <a:endParaRPr lang="it-IT"/>
        </a:p>
      </dgm:t>
    </dgm:pt>
    <dgm:pt modelId="{3FE61991-6476-4CE5-BDA4-D9CC57122997}" type="pres">
      <dgm:prSet presAssocID="{707E4447-8CD6-4167-8E3F-D027E8454C8C}" presName="hierChild2" presStyleCnt="0"/>
      <dgm:spPr/>
    </dgm:pt>
  </dgm:ptLst>
  <dgm:cxnLst>
    <dgm:cxn modelId="{2EAD9BC9-B598-4C99-A49F-019AE458B681}" type="presOf" srcId="{707E4447-8CD6-4167-8E3F-D027E8454C8C}" destId="{8929ED93-4D17-4829-99E8-2492131E680B}" srcOrd="0" destOrd="0" presId="urn:microsoft.com/office/officeart/2005/8/layout/hierarchy1"/>
    <dgm:cxn modelId="{324A1136-A619-44A5-ADD3-C9B2E7528557}" srcId="{36EEA932-BC8D-4F77-9832-5D23B9B0CC35}" destId="{50C9457D-0F52-4E5E-A1DE-7153ABB83415}" srcOrd="1" destOrd="0" parTransId="{4E61D5B8-AABD-48A1-8F8E-9F8F147C6F12}" sibTransId="{586E5883-5F3C-4C2C-86E8-1CA2FD1B9721}"/>
    <dgm:cxn modelId="{9CB4D9F7-6A7D-49F8-9AA3-A336692BE377}" type="presOf" srcId="{36EEA932-BC8D-4F77-9832-5D23B9B0CC35}" destId="{2E18B35B-504B-43AC-9C4B-A8480CED417F}" srcOrd="0" destOrd="0" presId="urn:microsoft.com/office/officeart/2005/8/layout/hierarchy1"/>
    <dgm:cxn modelId="{54223216-01EA-4B37-B05B-C349B62E63E7}" type="presOf" srcId="{DB53293D-F14D-4F38-943F-D1A6717C87BF}" destId="{AE9309BC-9F2F-4559-B1EC-2824A9E2B6D0}" srcOrd="0" destOrd="0" presId="urn:microsoft.com/office/officeart/2005/8/layout/hierarchy1"/>
    <dgm:cxn modelId="{AAA54080-B9C3-4E04-882B-4EA8741F6A05}" srcId="{36EEA932-BC8D-4F77-9832-5D23B9B0CC35}" destId="{707E4447-8CD6-4167-8E3F-D027E8454C8C}" srcOrd="2" destOrd="0" parTransId="{0F95AE11-7B42-4FE2-8CE0-42AC5E3A3B5C}" sibTransId="{97A9D2DB-135A-40C2-8FB1-03368DAFE123}"/>
    <dgm:cxn modelId="{0CD70914-B783-4880-9C08-17C7ACA4CF55}" srcId="{36EEA932-BC8D-4F77-9832-5D23B9B0CC35}" destId="{DB53293D-F14D-4F38-943F-D1A6717C87BF}" srcOrd="0" destOrd="0" parTransId="{425C1826-0D28-433F-ACBF-CBF968BA28CC}" sibTransId="{8FD6B5D4-491E-44BD-9788-E94D734BCE88}"/>
    <dgm:cxn modelId="{A8D1BFC9-8566-4E92-8192-16781F310629}" type="presOf" srcId="{50C9457D-0F52-4E5E-A1DE-7153ABB83415}" destId="{290B0FFE-1DDD-40CB-84BB-FCE646941B83}" srcOrd="0" destOrd="0" presId="urn:microsoft.com/office/officeart/2005/8/layout/hierarchy1"/>
    <dgm:cxn modelId="{FD09FEE1-4893-4108-A6DE-1774B0C4D113}" type="presParOf" srcId="{2E18B35B-504B-43AC-9C4B-A8480CED417F}" destId="{C31FC7B9-16D7-434D-B82E-96D344F1377D}" srcOrd="0" destOrd="0" presId="urn:microsoft.com/office/officeart/2005/8/layout/hierarchy1"/>
    <dgm:cxn modelId="{AE30D833-1A7B-466F-A6C5-43E69666D07E}" type="presParOf" srcId="{C31FC7B9-16D7-434D-B82E-96D344F1377D}" destId="{5A1E97DF-7313-47F2-A7D4-CD4E4AECCB44}" srcOrd="0" destOrd="0" presId="urn:microsoft.com/office/officeart/2005/8/layout/hierarchy1"/>
    <dgm:cxn modelId="{30E72BBC-FD2B-4937-A4F4-FE472740F3AF}" type="presParOf" srcId="{5A1E97DF-7313-47F2-A7D4-CD4E4AECCB44}" destId="{3D040766-87C9-4828-9880-92BB6686FC6A}" srcOrd="0" destOrd="0" presId="urn:microsoft.com/office/officeart/2005/8/layout/hierarchy1"/>
    <dgm:cxn modelId="{6D8B864D-87AA-4F9B-8810-8500C6E35DC9}" type="presParOf" srcId="{5A1E97DF-7313-47F2-A7D4-CD4E4AECCB44}" destId="{AE9309BC-9F2F-4559-B1EC-2824A9E2B6D0}" srcOrd="1" destOrd="0" presId="urn:microsoft.com/office/officeart/2005/8/layout/hierarchy1"/>
    <dgm:cxn modelId="{36D1EE08-C54C-4F42-B933-D27424504C1E}" type="presParOf" srcId="{C31FC7B9-16D7-434D-B82E-96D344F1377D}" destId="{FD4AE50E-6284-425A-B5DC-88547063332C}" srcOrd="1" destOrd="0" presId="urn:microsoft.com/office/officeart/2005/8/layout/hierarchy1"/>
    <dgm:cxn modelId="{7D00584C-C66D-4B02-8D39-08DE78F95280}" type="presParOf" srcId="{2E18B35B-504B-43AC-9C4B-A8480CED417F}" destId="{C05DAFAF-8A16-4E54-9540-1948CE02FD8C}" srcOrd="1" destOrd="0" presId="urn:microsoft.com/office/officeart/2005/8/layout/hierarchy1"/>
    <dgm:cxn modelId="{9A353695-7E02-437D-990A-B60CC2F076C4}" type="presParOf" srcId="{C05DAFAF-8A16-4E54-9540-1948CE02FD8C}" destId="{6F325979-84A3-499B-99C8-988A1DFAF464}" srcOrd="0" destOrd="0" presId="urn:microsoft.com/office/officeart/2005/8/layout/hierarchy1"/>
    <dgm:cxn modelId="{80640DDC-8935-45C2-8BBB-9F943D8A62C3}" type="presParOf" srcId="{6F325979-84A3-499B-99C8-988A1DFAF464}" destId="{32DA3E2E-2141-4C68-80C4-11EE4663FB63}" srcOrd="0" destOrd="0" presId="urn:microsoft.com/office/officeart/2005/8/layout/hierarchy1"/>
    <dgm:cxn modelId="{F0626600-9BD4-4349-BE10-7179F0BEBAEF}" type="presParOf" srcId="{6F325979-84A3-499B-99C8-988A1DFAF464}" destId="{290B0FFE-1DDD-40CB-84BB-FCE646941B83}" srcOrd="1" destOrd="0" presId="urn:microsoft.com/office/officeart/2005/8/layout/hierarchy1"/>
    <dgm:cxn modelId="{91398B46-B810-48FE-9365-E040771027C2}" type="presParOf" srcId="{C05DAFAF-8A16-4E54-9540-1948CE02FD8C}" destId="{5B6FF854-5EAF-4A7A-8518-00358114BF8A}" srcOrd="1" destOrd="0" presId="urn:microsoft.com/office/officeart/2005/8/layout/hierarchy1"/>
    <dgm:cxn modelId="{44CAB0D5-734C-45D4-8BE9-E15111270249}" type="presParOf" srcId="{2E18B35B-504B-43AC-9C4B-A8480CED417F}" destId="{127C1ABE-C4DD-4E91-9714-C46F327A0174}" srcOrd="2" destOrd="0" presId="urn:microsoft.com/office/officeart/2005/8/layout/hierarchy1"/>
    <dgm:cxn modelId="{EF27607D-8536-4960-82D4-DA19A0EA0351}" type="presParOf" srcId="{127C1ABE-C4DD-4E91-9714-C46F327A0174}" destId="{84647509-FC93-4A4B-B2DB-215B4CCEED71}" srcOrd="0" destOrd="0" presId="urn:microsoft.com/office/officeart/2005/8/layout/hierarchy1"/>
    <dgm:cxn modelId="{85FF2ACD-C7EE-4F1B-8205-21243261B3AB}" type="presParOf" srcId="{84647509-FC93-4A4B-B2DB-215B4CCEED71}" destId="{BCA35BF7-6A31-491F-91EA-AB69715F1C7E}" srcOrd="0" destOrd="0" presId="urn:microsoft.com/office/officeart/2005/8/layout/hierarchy1"/>
    <dgm:cxn modelId="{9A7688C6-910A-4283-A55F-C5C4F2162AD5}" type="presParOf" srcId="{84647509-FC93-4A4B-B2DB-215B4CCEED71}" destId="{8929ED93-4D17-4829-99E8-2492131E680B}" srcOrd="1" destOrd="0" presId="urn:microsoft.com/office/officeart/2005/8/layout/hierarchy1"/>
    <dgm:cxn modelId="{A86C167C-BF9F-484B-B9A2-CA807C645536}" type="presParOf" srcId="{127C1ABE-C4DD-4E91-9714-C46F327A0174}" destId="{3FE61991-6476-4CE5-BDA4-D9CC571229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5C296C-43A7-4670-A4B1-72336E47F4C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78DC797-88C3-45C2-969C-9E0FD1E47ECA}">
      <dgm:prSet/>
      <dgm:spPr/>
      <dgm:t>
        <a:bodyPr/>
        <a:lstStyle/>
        <a:p>
          <a:r>
            <a:rPr lang="en-US" dirty="0">
              <a:solidFill>
                <a:schemeClr val="bg1"/>
              </a:solidFill>
            </a:rPr>
            <a:t>Strengthen the link between </a:t>
          </a:r>
          <a:r>
            <a:rPr lang="en-US" b="1" dirty="0">
              <a:solidFill>
                <a:schemeClr val="bg1"/>
              </a:solidFill>
            </a:rPr>
            <a:t>primary</a:t>
          </a:r>
          <a:r>
            <a:rPr lang="en-US" dirty="0">
              <a:solidFill>
                <a:schemeClr val="bg1"/>
              </a:solidFill>
            </a:rPr>
            <a:t> and </a:t>
          </a:r>
          <a:r>
            <a:rPr lang="en-US" b="1" dirty="0">
              <a:solidFill>
                <a:schemeClr val="bg1"/>
              </a:solidFill>
            </a:rPr>
            <a:t>secondary education</a:t>
          </a:r>
          <a:r>
            <a:rPr lang="en-US" dirty="0">
              <a:solidFill>
                <a:schemeClr val="bg1"/>
              </a:solidFill>
            </a:rPr>
            <a:t> for </a:t>
          </a:r>
          <a:r>
            <a:rPr lang="en-US" b="1" dirty="0">
              <a:solidFill>
                <a:schemeClr val="bg1"/>
              </a:solidFill>
            </a:rPr>
            <a:t>informed student choices</a:t>
          </a:r>
          <a:r>
            <a:rPr lang="en-US" dirty="0">
              <a:solidFill>
                <a:schemeClr val="bg1"/>
              </a:solidFill>
            </a:rPr>
            <a:t>.</a:t>
          </a:r>
        </a:p>
      </dgm:t>
    </dgm:pt>
    <dgm:pt modelId="{7ABFB069-4A26-4A8D-A306-B61A9B99D084}" type="parTrans" cxnId="{DD293990-CEE4-4963-9700-5CCC2F561A70}">
      <dgm:prSet/>
      <dgm:spPr/>
      <dgm:t>
        <a:bodyPr/>
        <a:lstStyle/>
        <a:p>
          <a:endParaRPr lang="en-US"/>
        </a:p>
      </dgm:t>
    </dgm:pt>
    <dgm:pt modelId="{CB7E9C0B-8975-49A2-9F58-228B06439D18}" type="sibTrans" cxnId="{DD293990-CEE4-4963-9700-5CCC2F561A70}">
      <dgm:prSet/>
      <dgm:spPr/>
      <dgm:t>
        <a:bodyPr/>
        <a:lstStyle/>
        <a:p>
          <a:endParaRPr lang="en-US"/>
        </a:p>
      </dgm:t>
    </dgm:pt>
    <dgm:pt modelId="{76675FA1-61E3-43B1-83A3-4D8D83B60EB1}">
      <dgm:prSet/>
      <dgm:spPr/>
      <dgm:t>
        <a:bodyPr/>
        <a:lstStyle/>
        <a:p>
          <a:r>
            <a:rPr lang="en-US" dirty="0">
              <a:solidFill>
                <a:schemeClr val="bg1"/>
              </a:solidFill>
            </a:rPr>
            <a:t>Reduce </a:t>
          </a:r>
          <a:r>
            <a:rPr lang="en-US" b="1" dirty="0">
              <a:solidFill>
                <a:schemeClr val="bg1"/>
              </a:solidFill>
            </a:rPr>
            <a:t>early school leaving</a:t>
          </a:r>
          <a:r>
            <a:rPr lang="en-US" dirty="0">
              <a:solidFill>
                <a:schemeClr val="bg1"/>
              </a:solidFill>
            </a:rPr>
            <a:t>.</a:t>
          </a:r>
        </a:p>
      </dgm:t>
    </dgm:pt>
    <dgm:pt modelId="{00A6FD39-9ED5-4B1C-BD73-03F200B13D8E}" type="parTrans" cxnId="{32E6AF67-B554-48EE-BCA6-B27C9708F3FE}">
      <dgm:prSet/>
      <dgm:spPr/>
      <dgm:t>
        <a:bodyPr/>
        <a:lstStyle/>
        <a:p>
          <a:endParaRPr lang="en-US"/>
        </a:p>
      </dgm:t>
    </dgm:pt>
    <dgm:pt modelId="{06196011-C834-436E-94DF-78159844426B}" type="sibTrans" cxnId="{32E6AF67-B554-48EE-BCA6-B27C9708F3FE}">
      <dgm:prSet/>
      <dgm:spPr/>
      <dgm:t>
        <a:bodyPr/>
        <a:lstStyle/>
        <a:p>
          <a:endParaRPr lang="en-US"/>
        </a:p>
      </dgm:t>
    </dgm:pt>
    <dgm:pt modelId="{BEF7D43E-ABF1-4D24-97E5-22739BB6AF46}">
      <dgm:prSet/>
      <dgm:spPr/>
      <dgm:t>
        <a:bodyPr/>
        <a:lstStyle/>
        <a:p>
          <a:r>
            <a:rPr lang="en-US" dirty="0">
              <a:solidFill>
                <a:schemeClr val="bg1"/>
              </a:solidFill>
            </a:rPr>
            <a:t>Improve access to </a:t>
          </a:r>
          <a:r>
            <a:rPr lang="en-US" b="1" dirty="0">
              <a:solidFill>
                <a:schemeClr val="bg1"/>
              </a:solidFill>
            </a:rPr>
            <a:t>tertiary education.</a:t>
          </a:r>
          <a:endParaRPr lang="en-US" dirty="0">
            <a:solidFill>
              <a:schemeClr val="bg1"/>
            </a:solidFill>
          </a:endParaRPr>
        </a:p>
      </dgm:t>
    </dgm:pt>
    <dgm:pt modelId="{4703B244-AE02-473A-817C-06337B54CB12}" type="parTrans" cxnId="{FD5B4225-48AB-4795-AFEF-58D3D53299DC}">
      <dgm:prSet/>
      <dgm:spPr/>
      <dgm:t>
        <a:bodyPr/>
        <a:lstStyle/>
        <a:p>
          <a:endParaRPr lang="en-US"/>
        </a:p>
      </dgm:t>
    </dgm:pt>
    <dgm:pt modelId="{5B4E24D1-5274-4922-855E-A9E73DABC119}" type="sibTrans" cxnId="{FD5B4225-48AB-4795-AFEF-58D3D53299DC}">
      <dgm:prSet/>
      <dgm:spPr/>
      <dgm:t>
        <a:bodyPr/>
        <a:lstStyle/>
        <a:p>
          <a:endParaRPr lang="en-US"/>
        </a:p>
      </dgm:t>
    </dgm:pt>
    <dgm:pt modelId="{A3907EF2-EFE5-4DCE-8E65-606D70A2DC7D}" type="pres">
      <dgm:prSet presAssocID="{0E5C296C-43A7-4670-A4B1-72336E47F4CB}" presName="vert0" presStyleCnt="0">
        <dgm:presLayoutVars>
          <dgm:dir/>
          <dgm:animOne val="branch"/>
          <dgm:animLvl val="lvl"/>
        </dgm:presLayoutVars>
      </dgm:prSet>
      <dgm:spPr/>
      <dgm:t>
        <a:bodyPr/>
        <a:lstStyle/>
        <a:p>
          <a:endParaRPr lang="it-IT"/>
        </a:p>
      </dgm:t>
    </dgm:pt>
    <dgm:pt modelId="{380AD8B2-7D43-4B77-92FF-52B3B894C0BC}" type="pres">
      <dgm:prSet presAssocID="{578DC797-88C3-45C2-969C-9E0FD1E47ECA}" presName="thickLine" presStyleLbl="alignNode1" presStyleIdx="0" presStyleCnt="3"/>
      <dgm:spPr/>
    </dgm:pt>
    <dgm:pt modelId="{6086CAB2-1064-4246-910C-0ADD15110C2A}" type="pres">
      <dgm:prSet presAssocID="{578DC797-88C3-45C2-969C-9E0FD1E47ECA}" presName="horz1" presStyleCnt="0"/>
      <dgm:spPr/>
    </dgm:pt>
    <dgm:pt modelId="{7A523E53-11F3-4334-A48D-3A7C56EE9FDA}" type="pres">
      <dgm:prSet presAssocID="{578DC797-88C3-45C2-969C-9E0FD1E47ECA}" presName="tx1" presStyleLbl="revTx" presStyleIdx="0" presStyleCnt="3"/>
      <dgm:spPr/>
      <dgm:t>
        <a:bodyPr/>
        <a:lstStyle/>
        <a:p>
          <a:endParaRPr lang="it-IT"/>
        </a:p>
      </dgm:t>
    </dgm:pt>
    <dgm:pt modelId="{284AFB60-9FCF-4419-82C6-B6D242CA5699}" type="pres">
      <dgm:prSet presAssocID="{578DC797-88C3-45C2-969C-9E0FD1E47ECA}" presName="vert1" presStyleCnt="0"/>
      <dgm:spPr/>
    </dgm:pt>
    <dgm:pt modelId="{9A3DDB35-F590-4974-9BA0-0B704041E9D9}" type="pres">
      <dgm:prSet presAssocID="{76675FA1-61E3-43B1-83A3-4D8D83B60EB1}" presName="thickLine" presStyleLbl="alignNode1" presStyleIdx="1" presStyleCnt="3"/>
      <dgm:spPr/>
    </dgm:pt>
    <dgm:pt modelId="{66C7FA77-55F8-4953-9D7D-F6D884BEAA22}" type="pres">
      <dgm:prSet presAssocID="{76675FA1-61E3-43B1-83A3-4D8D83B60EB1}" presName="horz1" presStyleCnt="0"/>
      <dgm:spPr/>
    </dgm:pt>
    <dgm:pt modelId="{B783D2BC-C0B5-4309-9D0D-29B4E229E002}" type="pres">
      <dgm:prSet presAssocID="{76675FA1-61E3-43B1-83A3-4D8D83B60EB1}" presName="tx1" presStyleLbl="revTx" presStyleIdx="1" presStyleCnt="3"/>
      <dgm:spPr/>
      <dgm:t>
        <a:bodyPr/>
        <a:lstStyle/>
        <a:p>
          <a:endParaRPr lang="it-IT"/>
        </a:p>
      </dgm:t>
    </dgm:pt>
    <dgm:pt modelId="{A89E8487-3FA5-425C-AF7C-A9F6EABA28DC}" type="pres">
      <dgm:prSet presAssocID="{76675FA1-61E3-43B1-83A3-4D8D83B60EB1}" presName="vert1" presStyleCnt="0"/>
      <dgm:spPr/>
    </dgm:pt>
    <dgm:pt modelId="{CD204D08-FF10-4E65-8A29-8CECAA8768E3}" type="pres">
      <dgm:prSet presAssocID="{BEF7D43E-ABF1-4D24-97E5-22739BB6AF46}" presName="thickLine" presStyleLbl="alignNode1" presStyleIdx="2" presStyleCnt="3"/>
      <dgm:spPr/>
    </dgm:pt>
    <dgm:pt modelId="{3087E5AE-1E16-4FF8-8E19-BF320FB79372}" type="pres">
      <dgm:prSet presAssocID="{BEF7D43E-ABF1-4D24-97E5-22739BB6AF46}" presName="horz1" presStyleCnt="0"/>
      <dgm:spPr/>
    </dgm:pt>
    <dgm:pt modelId="{B4C693DB-65F5-48EC-B4FA-E865F5CE25C2}" type="pres">
      <dgm:prSet presAssocID="{BEF7D43E-ABF1-4D24-97E5-22739BB6AF46}" presName="tx1" presStyleLbl="revTx" presStyleIdx="2" presStyleCnt="3"/>
      <dgm:spPr/>
      <dgm:t>
        <a:bodyPr/>
        <a:lstStyle/>
        <a:p>
          <a:endParaRPr lang="it-IT"/>
        </a:p>
      </dgm:t>
    </dgm:pt>
    <dgm:pt modelId="{5A5418CA-DB58-44FC-B14B-A4FD295573A3}" type="pres">
      <dgm:prSet presAssocID="{BEF7D43E-ABF1-4D24-97E5-22739BB6AF46}" presName="vert1" presStyleCnt="0"/>
      <dgm:spPr/>
    </dgm:pt>
  </dgm:ptLst>
  <dgm:cxnLst>
    <dgm:cxn modelId="{32E6AF67-B554-48EE-BCA6-B27C9708F3FE}" srcId="{0E5C296C-43A7-4670-A4B1-72336E47F4CB}" destId="{76675FA1-61E3-43B1-83A3-4D8D83B60EB1}" srcOrd="1" destOrd="0" parTransId="{00A6FD39-9ED5-4B1C-BD73-03F200B13D8E}" sibTransId="{06196011-C834-436E-94DF-78159844426B}"/>
    <dgm:cxn modelId="{A2DE513F-7150-43B3-8055-68DF608D50FF}" type="presOf" srcId="{BEF7D43E-ABF1-4D24-97E5-22739BB6AF46}" destId="{B4C693DB-65F5-48EC-B4FA-E865F5CE25C2}" srcOrd="0" destOrd="0" presId="urn:microsoft.com/office/officeart/2008/layout/LinedList"/>
    <dgm:cxn modelId="{28EAD4A7-E4C5-468E-A00A-D43EE0E00234}" type="presOf" srcId="{578DC797-88C3-45C2-969C-9E0FD1E47ECA}" destId="{7A523E53-11F3-4334-A48D-3A7C56EE9FDA}" srcOrd="0" destOrd="0" presId="urn:microsoft.com/office/officeart/2008/layout/LinedList"/>
    <dgm:cxn modelId="{0780280D-77CC-465A-9DC8-217E2764D03E}" type="presOf" srcId="{76675FA1-61E3-43B1-83A3-4D8D83B60EB1}" destId="{B783D2BC-C0B5-4309-9D0D-29B4E229E002}" srcOrd="0" destOrd="0" presId="urn:microsoft.com/office/officeart/2008/layout/LinedList"/>
    <dgm:cxn modelId="{C70967A2-6DFC-4457-B682-960F95F842A4}" type="presOf" srcId="{0E5C296C-43A7-4670-A4B1-72336E47F4CB}" destId="{A3907EF2-EFE5-4DCE-8E65-606D70A2DC7D}" srcOrd="0" destOrd="0" presId="urn:microsoft.com/office/officeart/2008/layout/LinedList"/>
    <dgm:cxn modelId="{FD5B4225-48AB-4795-AFEF-58D3D53299DC}" srcId="{0E5C296C-43A7-4670-A4B1-72336E47F4CB}" destId="{BEF7D43E-ABF1-4D24-97E5-22739BB6AF46}" srcOrd="2" destOrd="0" parTransId="{4703B244-AE02-473A-817C-06337B54CB12}" sibTransId="{5B4E24D1-5274-4922-855E-A9E73DABC119}"/>
    <dgm:cxn modelId="{DD293990-CEE4-4963-9700-5CCC2F561A70}" srcId="{0E5C296C-43A7-4670-A4B1-72336E47F4CB}" destId="{578DC797-88C3-45C2-969C-9E0FD1E47ECA}" srcOrd="0" destOrd="0" parTransId="{7ABFB069-4A26-4A8D-A306-B61A9B99D084}" sibTransId="{CB7E9C0B-8975-49A2-9F58-228B06439D18}"/>
    <dgm:cxn modelId="{9869C027-3EE9-4607-81FB-C4530FA9EA31}" type="presParOf" srcId="{A3907EF2-EFE5-4DCE-8E65-606D70A2DC7D}" destId="{380AD8B2-7D43-4B77-92FF-52B3B894C0BC}" srcOrd="0" destOrd="0" presId="urn:microsoft.com/office/officeart/2008/layout/LinedList"/>
    <dgm:cxn modelId="{F8400524-9297-4DFD-AAD7-2C13D4E802A3}" type="presParOf" srcId="{A3907EF2-EFE5-4DCE-8E65-606D70A2DC7D}" destId="{6086CAB2-1064-4246-910C-0ADD15110C2A}" srcOrd="1" destOrd="0" presId="urn:microsoft.com/office/officeart/2008/layout/LinedList"/>
    <dgm:cxn modelId="{37694550-C701-40AE-AAC1-16663009383C}" type="presParOf" srcId="{6086CAB2-1064-4246-910C-0ADD15110C2A}" destId="{7A523E53-11F3-4334-A48D-3A7C56EE9FDA}" srcOrd="0" destOrd="0" presId="urn:microsoft.com/office/officeart/2008/layout/LinedList"/>
    <dgm:cxn modelId="{991F355E-EA44-477B-8259-9FED689078E5}" type="presParOf" srcId="{6086CAB2-1064-4246-910C-0ADD15110C2A}" destId="{284AFB60-9FCF-4419-82C6-B6D242CA5699}" srcOrd="1" destOrd="0" presId="urn:microsoft.com/office/officeart/2008/layout/LinedList"/>
    <dgm:cxn modelId="{5AE5C78F-431F-4871-BFD9-41416DA538D9}" type="presParOf" srcId="{A3907EF2-EFE5-4DCE-8E65-606D70A2DC7D}" destId="{9A3DDB35-F590-4974-9BA0-0B704041E9D9}" srcOrd="2" destOrd="0" presId="urn:microsoft.com/office/officeart/2008/layout/LinedList"/>
    <dgm:cxn modelId="{1C3119C4-92FD-44EE-A5CD-78913AA8CC45}" type="presParOf" srcId="{A3907EF2-EFE5-4DCE-8E65-606D70A2DC7D}" destId="{66C7FA77-55F8-4953-9D7D-F6D884BEAA22}" srcOrd="3" destOrd="0" presId="urn:microsoft.com/office/officeart/2008/layout/LinedList"/>
    <dgm:cxn modelId="{523E3FD1-20DD-4EE1-9988-37382D7C91D7}" type="presParOf" srcId="{66C7FA77-55F8-4953-9D7D-F6D884BEAA22}" destId="{B783D2BC-C0B5-4309-9D0D-29B4E229E002}" srcOrd="0" destOrd="0" presId="urn:microsoft.com/office/officeart/2008/layout/LinedList"/>
    <dgm:cxn modelId="{C73EE754-837C-42C4-A447-62533EF1C73C}" type="presParOf" srcId="{66C7FA77-55F8-4953-9D7D-F6D884BEAA22}" destId="{A89E8487-3FA5-425C-AF7C-A9F6EABA28DC}" srcOrd="1" destOrd="0" presId="urn:microsoft.com/office/officeart/2008/layout/LinedList"/>
    <dgm:cxn modelId="{4FB77DBD-9CB0-4AB6-BABA-9E4EDCE3CEB8}" type="presParOf" srcId="{A3907EF2-EFE5-4DCE-8E65-606D70A2DC7D}" destId="{CD204D08-FF10-4E65-8A29-8CECAA8768E3}" srcOrd="4" destOrd="0" presId="urn:microsoft.com/office/officeart/2008/layout/LinedList"/>
    <dgm:cxn modelId="{FDF0F978-0B52-400E-95A9-62CC91E513C4}" type="presParOf" srcId="{A3907EF2-EFE5-4DCE-8E65-606D70A2DC7D}" destId="{3087E5AE-1E16-4FF8-8E19-BF320FB79372}" srcOrd="5" destOrd="0" presId="urn:microsoft.com/office/officeart/2008/layout/LinedList"/>
    <dgm:cxn modelId="{975BA20E-6247-455C-BCE6-7346AE2BDC1C}" type="presParOf" srcId="{3087E5AE-1E16-4FF8-8E19-BF320FB79372}" destId="{B4C693DB-65F5-48EC-B4FA-E865F5CE25C2}" srcOrd="0" destOrd="0" presId="urn:microsoft.com/office/officeart/2008/layout/LinedList"/>
    <dgm:cxn modelId="{BCA0F39F-20FF-456C-8582-D1279145764C}" type="presParOf" srcId="{3087E5AE-1E16-4FF8-8E19-BF320FB79372}" destId="{5A5418CA-DB58-44FC-B14B-A4FD295573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578B91-70CB-4154-94EA-C403100D8D3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5A1B0B1A-2F02-4915-8E50-6CE59F366A75}">
      <dgm:prSet/>
      <dgm:spPr/>
      <dgm:t>
        <a:bodyPr/>
        <a:lstStyle/>
        <a:p>
          <a:r>
            <a:rPr lang="en-US" b="1" dirty="0">
              <a:solidFill>
                <a:schemeClr val="bg1"/>
              </a:solidFill>
            </a:rPr>
            <a:t>EU Goals:</a:t>
          </a:r>
          <a:endParaRPr lang="en-US" dirty="0">
            <a:solidFill>
              <a:schemeClr val="bg1"/>
            </a:solidFill>
          </a:endParaRPr>
        </a:p>
      </dgm:t>
    </dgm:pt>
    <dgm:pt modelId="{821EED9E-939B-4D18-8448-77940ECF9E3C}" type="parTrans" cxnId="{95CED5CE-C0ED-4C61-9F92-D81147F121DE}">
      <dgm:prSet/>
      <dgm:spPr/>
      <dgm:t>
        <a:bodyPr/>
        <a:lstStyle/>
        <a:p>
          <a:endParaRPr lang="en-US"/>
        </a:p>
      </dgm:t>
    </dgm:pt>
    <dgm:pt modelId="{367D20BF-CFE7-4720-8ECF-217F9F13FFB9}" type="sibTrans" cxnId="{95CED5CE-C0ED-4C61-9F92-D81147F121DE}">
      <dgm:prSet/>
      <dgm:spPr/>
      <dgm:t>
        <a:bodyPr/>
        <a:lstStyle/>
        <a:p>
          <a:endParaRPr lang="en-US"/>
        </a:p>
      </dgm:t>
    </dgm:pt>
    <dgm:pt modelId="{CEFCEAA6-58D3-4B71-A962-715E4179E00C}">
      <dgm:prSet/>
      <dgm:spPr/>
      <dgm:t>
        <a:bodyPr/>
        <a:lstStyle/>
        <a:p>
          <a:r>
            <a:rPr lang="en-US" dirty="0">
              <a:solidFill>
                <a:schemeClr val="bg1"/>
              </a:solidFill>
            </a:rPr>
            <a:t>Early school leaving rate </a:t>
          </a:r>
          <a:r>
            <a:rPr lang="en-US" b="1" dirty="0">
              <a:solidFill>
                <a:schemeClr val="bg1"/>
              </a:solidFill>
            </a:rPr>
            <a:t>&lt;10%</a:t>
          </a:r>
          <a:r>
            <a:rPr lang="en-US" dirty="0">
              <a:solidFill>
                <a:schemeClr val="bg1"/>
              </a:solidFill>
            </a:rPr>
            <a:t>.</a:t>
          </a:r>
        </a:p>
      </dgm:t>
    </dgm:pt>
    <dgm:pt modelId="{0C98DCC1-8F77-47BD-83F0-3334BB9CE8BF}" type="parTrans" cxnId="{513D26E5-759E-4EE7-8533-1D60452D6514}">
      <dgm:prSet/>
      <dgm:spPr/>
      <dgm:t>
        <a:bodyPr/>
        <a:lstStyle/>
        <a:p>
          <a:endParaRPr lang="en-US"/>
        </a:p>
      </dgm:t>
    </dgm:pt>
    <dgm:pt modelId="{45B8FDC6-FF8C-4139-87B8-233611676A26}" type="sibTrans" cxnId="{513D26E5-759E-4EE7-8533-1D60452D6514}">
      <dgm:prSet/>
      <dgm:spPr/>
      <dgm:t>
        <a:bodyPr/>
        <a:lstStyle/>
        <a:p>
          <a:endParaRPr lang="en-US"/>
        </a:p>
      </dgm:t>
    </dgm:pt>
    <dgm:pt modelId="{1756398E-1F43-4F14-A38A-3E4D2156A941}">
      <dgm:prSet/>
      <dgm:spPr/>
      <dgm:t>
        <a:bodyPr/>
        <a:lstStyle/>
        <a:p>
          <a:r>
            <a:rPr lang="en-US" dirty="0">
              <a:solidFill>
                <a:schemeClr val="bg1"/>
              </a:solidFill>
            </a:rPr>
            <a:t>Reduce </a:t>
          </a:r>
          <a:r>
            <a:rPr lang="en-US" b="1" dirty="0">
              <a:solidFill>
                <a:schemeClr val="bg1"/>
              </a:solidFill>
            </a:rPr>
            <a:t>education-to-work mismatch</a:t>
          </a:r>
          <a:r>
            <a:rPr lang="en-US" dirty="0">
              <a:solidFill>
                <a:schemeClr val="bg1"/>
              </a:solidFill>
            </a:rPr>
            <a:t>.</a:t>
          </a:r>
        </a:p>
      </dgm:t>
    </dgm:pt>
    <dgm:pt modelId="{7BB8BEE6-FA59-4FC5-9E31-848340C2FBFA}" type="parTrans" cxnId="{5A110C2A-C553-4A5C-9DF2-EA26D8B3A2A2}">
      <dgm:prSet/>
      <dgm:spPr/>
      <dgm:t>
        <a:bodyPr/>
        <a:lstStyle/>
        <a:p>
          <a:endParaRPr lang="en-US"/>
        </a:p>
      </dgm:t>
    </dgm:pt>
    <dgm:pt modelId="{002C6386-2A1F-47B7-A202-84CC0F5154EC}" type="sibTrans" cxnId="{5A110C2A-C553-4A5C-9DF2-EA26D8B3A2A2}">
      <dgm:prSet/>
      <dgm:spPr/>
      <dgm:t>
        <a:bodyPr/>
        <a:lstStyle/>
        <a:p>
          <a:endParaRPr lang="en-US"/>
        </a:p>
      </dgm:t>
    </dgm:pt>
    <dgm:pt modelId="{446EB8ED-EA78-42C0-8656-B8AD4CFACD0F}">
      <dgm:prSet/>
      <dgm:spPr/>
      <dgm:t>
        <a:bodyPr/>
        <a:lstStyle/>
        <a:p>
          <a:r>
            <a:rPr lang="en-US" dirty="0">
              <a:solidFill>
                <a:schemeClr val="bg1"/>
              </a:solidFill>
            </a:rPr>
            <a:t>Lower </a:t>
          </a:r>
          <a:r>
            <a:rPr lang="en-US" b="1" dirty="0">
              <a:solidFill>
                <a:schemeClr val="bg1"/>
              </a:solidFill>
            </a:rPr>
            <a:t>NEETs</a:t>
          </a:r>
          <a:r>
            <a:rPr lang="en-US" dirty="0">
              <a:solidFill>
                <a:schemeClr val="bg1"/>
              </a:solidFill>
            </a:rPr>
            <a:t> (youth not in education, employment, or training).</a:t>
          </a:r>
        </a:p>
      </dgm:t>
    </dgm:pt>
    <dgm:pt modelId="{D3474B58-6E18-46F6-8C00-07554DC719D1}" type="parTrans" cxnId="{EF949ECD-4B30-49E1-BF6A-0C66AFC7049A}">
      <dgm:prSet/>
      <dgm:spPr/>
      <dgm:t>
        <a:bodyPr/>
        <a:lstStyle/>
        <a:p>
          <a:endParaRPr lang="en-US"/>
        </a:p>
      </dgm:t>
    </dgm:pt>
    <dgm:pt modelId="{C2422D4F-0D47-4719-ABCB-438C345D158F}" type="sibTrans" cxnId="{EF949ECD-4B30-49E1-BF6A-0C66AFC7049A}">
      <dgm:prSet/>
      <dgm:spPr/>
      <dgm:t>
        <a:bodyPr/>
        <a:lstStyle/>
        <a:p>
          <a:endParaRPr lang="en-US"/>
        </a:p>
      </dgm:t>
    </dgm:pt>
    <dgm:pt modelId="{55168204-43AB-4BCC-98F3-0AF949635477}">
      <dgm:prSet/>
      <dgm:spPr/>
      <dgm:t>
        <a:bodyPr/>
        <a:lstStyle/>
        <a:p>
          <a:r>
            <a:rPr lang="en-US" b="1" dirty="0">
              <a:solidFill>
                <a:schemeClr val="bg1"/>
              </a:solidFill>
            </a:rPr>
            <a:t>Focus Areas:</a:t>
          </a:r>
          <a:endParaRPr lang="en-US" dirty="0">
            <a:solidFill>
              <a:schemeClr val="bg1"/>
            </a:solidFill>
          </a:endParaRPr>
        </a:p>
      </dgm:t>
    </dgm:pt>
    <dgm:pt modelId="{6E10B6CC-3847-407E-BA60-0924A39CDFB1}" type="parTrans" cxnId="{C9750A00-270A-48E0-9E19-B1D6A3CAE74E}">
      <dgm:prSet/>
      <dgm:spPr/>
      <dgm:t>
        <a:bodyPr/>
        <a:lstStyle/>
        <a:p>
          <a:endParaRPr lang="en-US"/>
        </a:p>
      </dgm:t>
    </dgm:pt>
    <dgm:pt modelId="{53000FB0-EB0B-438C-98C8-0AEFF03236B4}" type="sibTrans" cxnId="{C9750A00-270A-48E0-9E19-B1D6A3CAE74E}">
      <dgm:prSet/>
      <dgm:spPr/>
      <dgm:t>
        <a:bodyPr/>
        <a:lstStyle/>
        <a:p>
          <a:endParaRPr lang="en-US"/>
        </a:p>
      </dgm:t>
    </dgm:pt>
    <dgm:pt modelId="{12AB845D-8A77-4FD1-82E6-489385F72901}">
      <dgm:prSet/>
      <dgm:spPr/>
      <dgm:t>
        <a:bodyPr/>
        <a:lstStyle/>
        <a:p>
          <a:r>
            <a:rPr lang="en-US" dirty="0">
              <a:solidFill>
                <a:schemeClr val="bg1"/>
              </a:solidFill>
            </a:rPr>
            <a:t>Lifelong learning.</a:t>
          </a:r>
        </a:p>
      </dgm:t>
    </dgm:pt>
    <dgm:pt modelId="{4BC9FA11-09F9-48F4-A80C-01D82877CE29}" type="parTrans" cxnId="{7AA56C1E-A37A-41B2-8B7A-FB0B8FFB3FE6}">
      <dgm:prSet/>
      <dgm:spPr/>
      <dgm:t>
        <a:bodyPr/>
        <a:lstStyle/>
        <a:p>
          <a:endParaRPr lang="en-US"/>
        </a:p>
      </dgm:t>
    </dgm:pt>
    <dgm:pt modelId="{A96BD32F-ECED-4535-B75D-50D056849279}" type="sibTrans" cxnId="{7AA56C1E-A37A-41B2-8B7A-FB0B8FFB3FE6}">
      <dgm:prSet/>
      <dgm:spPr/>
      <dgm:t>
        <a:bodyPr/>
        <a:lstStyle/>
        <a:p>
          <a:endParaRPr lang="en-US"/>
        </a:p>
      </dgm:t>
    </dgm:pt>
    <dgm:pt modelId="{04C41484-A223-4847-BE00-7C306E42AA38}">
      <dgm:prSet/>
      <dgm:spPr/>
      <dgm:t>
        <a:bodyPr/>
        <a:lstStyle/>
        <a:p>
          <a:r>
            <a:rPr lang="en-US" dirty="0">
              <a:solidFill>
                <a:schemeClr val="bg1"/>
              </a:solidFill>
            </a:rPr>
            <a:t>Growth of </a:t>
          </a:r>
          <a:r>
            <a:rPr lang="en-US" b="1" dirty="0">
              <a:solidFill>
                <a:schemeClr val="bg1"/>
              </a:solidFill>
            </a:rPr>
            <a:t>technical/vocational education</a:t>
          </a:r>
          <a:r>
            <a:rPr lang="en-US" dirty="0">
              <a:solidFill>
                <a:schemeClr val="bg1"/>
              </a:solidFill>
            </a:rPr>
            <a:t> (e.g., ITS Academies).</a:t>
          </a:r>
        </a:p>
      </dgm:t>
    </dgm:pt>
    <dgm:pt modelId="{F2DF919C-3809-477B-9B0D-103D71130AAC}" type="parTrans" cxnId="{6838DF7D-DC0C-42FD-ACDB-D9BCE4C1A418}">
      <dgm:prSet/>
      <dgm:spPr/>
      <dgm:t>
        <a:bodyPr/>
        <a:lstStyle/>
        <a:p>
          <a:endParaRPr lang="en-US"/>
        </a:p>
      </dgm:t>
    </dgm:pt>
    <dgm:pt modelId="{450A6991-299B-414F-AB72-C065AE217C3A}" type="sibTrans" cxnId="{6838DF7D-DC0C-42FD-ACDB-D9BCE4C1A418}">
      <dgm:prSet/>
      <dgm:spPr/>
      <dgm:t>
        <a:bodyPr/>
        <a:lstStyle/>
        <a:p>
          <a:endParaRPr lang="en-US"/>
        </a:p>
      </dgm:t>
    </dgm:pt>
    <dgm:pt modelId="{9DE672C8-50FE-4BD2-ABD1-21EA1F5919B2}">
      <dgm:prSet/>
      <dgm:spPr/>
      <dgm:t>
        <a:bodyPr/>
        <a:lstStyle/>
        <a:p>
          <a:r>
            <a:rPr lang="en-US" dirty="0">
              <a:solidFill>
                <a:schemeClr val="bg1"/>
              </a:solidFill>
            </a:rPr>
            <a:t>More </a:t>
          </a:r>
          <a:r>
            <a:rPr lang="en-US" b="1" dirty="0">
              <a:solidFill>
                <a:schemeClr val="bg1"/>
              </a:solidFill>
            </a:rPr>
            <a:t>Level 5-6 qualifications</a:t>
          </a:r>
          <a:r>
            <a:rPr lang="en-US" dirty="0">
              <a:solidFill>
                <a:schemeClr val="bg1"/>
              </a:solidFill>
            </a:rPr>
            <a:t> (per European Qualifications Framework).</a:t>
          </a:r>
        </a:p>
      </dgm:t>
    </dgm:pt>
    <dgm:pt modelId="{4EFA13C0-4DB1-4DE9-A536-3549F89AD8B4}" type="parTrans" cxnId="{4CB5DCC9-6937-4D3F-AFCA-6EC6BDAD6BA7}">
      <dgm:prSet/>
      <dgm:spPr/>
      <dgm:t>
        <a:bodyPr/>
        <a:lstStyle/>
        <a:p>
          <a:endParaRPr lang="en-US"/>
        </a:p>
      </dgm:t>
    </dgm:pt>
    <dgm:pt modelId="{71FC4A55-B359-452B-B4E2-6D79EA5138AC}" type="sibTrans" cxnId="{4CB5DCC9-6937-4D3F-AFCA-6EC6BDAD6BA7}">
      <dgm:prSet/>
      <dgm:spPr/>
      <dgm:t>
        <a:bodyPr/>
        <a:lstStyle/>
        <a:p>
          <a:endParaRPr lang="en-US"/>
        </a:p>
      </dgm:t>
    </dgm:pt>
    <dgm:pt modelId="{E6613B43-A110-4C7E-8091-28388A9CF1E5}" type="pres">
      <dgm:prSet presAssocID="{EB578B91-70CB-4154-94EA-C403100D8D34}" presName="vert0" presStyleCnt="0">
        <dgm:presLayoutVars>
          <dgm:dir/>
          <dgm:animOne val="branch"/>
          <dgm:animLvl val="lvl"/>
        </dgm:presLayoutVars>
      </dgm:prSet>
      <dgm:spPr/>
      <dgm:t>
        <a:bodyPr/>
        <a:lstStyle/>
        <a:p>
          <a:endParaRPr lang="it-IT"/>
        </a:p>
      </dgm:t>
    </dgm:pt>
    <dgm:pt modelId="{C94A7185-D067-4673-B3AA-86B7057BB22E}" type="pres">
      <dgm:prSet presAssocID="{5A1B0B1A-2F02-4915-8E50-6CE59F366A75}" presName="thickLine" presStyleLbl="alignNode1" presStyleIdx="0" presStyleCnt="8"/>
      <dgm:spPr/>
    </dgm:pt>
    <dgm:pt modelId="{9248B4E8-7F15-432A-BE2A-E5C4A03D95A9}" type="pres">
      <dgm:prSet presAssocID="{5A1B0B1A-2F02-4915-8E50-6CE59F366A75}" presName="horz1" presStyleCnt="0"/>
      <dgm:spPr/>
    </dgm:pt>
    <dgm:pt modelId="{BCF81F76-0CD2-4EBF-A97C-AF498169C116}" type="pres">
      <dgm:prSet presAssocID="{5A1B0B1A-2F02-4915-8E50-6CE59F366A75}" presName="tx1" presStyleLbl="revTx" presStyleIdx="0" presStyleCnt="8"/>
      <dgm:spPr/>
      <dgm:t>
        <a:bodyPr/>
        <a:lstStyle/>
        <a:p>
          <a:endParaRPr lang="it-IT"/>
        </a:p>
      </dgm:t>
    </dgm:pt>
    <dgm:pt modelId="{DEF87EEA-C71E-42BD-8B42-061E892AD55C}" type="pres">
      <dgm:prSet presAssocID="{5A1B0B1A-2F02-4915-8E50-6CE59F366A75}" presName="vert1" presStyleCnt="0"/>
      <dgm:spPr/>
    </dgm:pt>
    <dgm:pt modelId="{001988E4-791B-43A5-A5A6-D25A30144D40}" type="pres">
      <dgm:prSet presAssocID="{CEFCEAA6-58D3-4B71-A962-715E4179E00C}" presName="thickLine" presStyleLbl="alignNode1" presStyleIdx="1" presStyleCnt="8"/>
      <dgm:spPr/>
    </dgm:pt>
    <dgm:pt modelId="{462A7D44-98C0-4D2E-9B3A-322B0EECA5D4}" type="pres">
      <dgm:prSet presAssocID="{CEFCEAA6-58D3-4B71-A962-715E4179E00C}" presName="horz1" presStyleCnt="0"/>
      <dgm:spPr/>
    </dgm:pt>
    <dgm:pt modelId="{BFCC4952-5C0B-43C6-ABF6-9737318B7AE9}" type="pres">
      <dgm:prSet presAssocID="{CEFCEAA6-58D3-4B71-A962-715E4179E00C}" presName="tx1" presStyleLbl="revTx" presStyleIdx="1" presStyleCnt="8"/>
      <dgm:spPr/>
      <dgm:t>
        <a:bodyPr/>
        <a:lstStyle/>
        <a:p>
          <a:endParaRPr lang="it-IT"/>
        </a:p>
      </dgm:t>
    </dgm:pt>
    <dgm:pt modelId="{7168BB18-8C4E-4B46-A95F-ECEE5A8788F7}" type="pres">
      <dgm:prSet presAssocID="{CEFCEAA6-58D3-4B71-A962-715E4179E00C}" presName="vert1" presStyleCnt="0"/>
      <dgm:spPr/>
    </dgm:pt>
    <dgm:pt modelId="{D8F5C219-8486-4DBC-A319-4FB4BDD9CB9E}" type="pres">
      <dgm:prSet presAssocID="{1756398E-1F43-4F14-A38A-3E4D2156A941}" presName="thickLine" presStyleLbl="alignNode1" presStyleIdx="2" presStyleCnt="8"/>
      <dgm:spPr/>
    </dgm:pt>
    <dgm:pt modelId="{DF8BD271-DDE4-4B3F-9F28-23404DA58261}" type="pres">
      <dgm:prSet presAssocID="{1756398E-1F43-4F14-A38A-3E4D2156A941}" presName="horz1" presStyleCnt="0"/>
      <dgm:spPr/>
    </dgm:pt>
    <dgm:pt modelId="{36142745-F079-41A3-B161-9449FCE76479}" type="pres">
      <dgm:prSet presAssocID="{1756398E-1F43-4F14-A38A-3E4D2156A941}" presName="tx1" presStyleLbl="revTx" presStyleIdx="2" presStyleCnt="8"/>
      <dgm:spPr/>
      <dgm:t>
        <a:bodyPr/>
        <a:lstStyle/>
        <a:p>
          <a:endParaRPr lang="it-IT"/>
        </a:p>
      </dgm:t>
    </dgm:pt>
    <dgm:pt modelId="{0CB327F1-A3EB-40CA-8599-4083C87712BF}" type="pres">
      <dgm:prSet presAssocID="{1756398E-1F43-4F14-A38A-3E4D2156A941}" presName="vert1" presStyleCnt="0"/>
      <dgm:spPr/>
    </dgm:pt>
    <dgm:pt modelId="{6F0ADE6E-BF2F-4BFB-A9C6-736BC1C593EE}" type="pres">
      <dgm:prSet presAssocID="{446EB8ED-EA78-42C0-8656-B8AD4CFACD0F}" presName="thickLine" presStyleLbl="alignNode1" presStyleIdx="3" presStyleCnt="8"/>
      <dgm:spPr/>
    </dgm:pt>
    <dgm:pt modelId="{0E488CE1-FF1F-498B-9E0C-CDC2BCD56091}" type="pres">
      <dgm:prSet presAssocID="{446EB8ED-EA78-42C0-8656-B8AD4CFACD0F}" presName="horz1" presStyleCnt="0"/>
      <dgm:spPr/>
    </dgm:pt>
    <dgm:pt modelId="{22263998-88F0-4E2F-AD3E-4A78D8F8F2D1}" type="pres">
      <dgm:prSet presAssocID="{446EB8ED-EA78-42C0-8656-B8AD4CFACD0F}" presName="tx1" presStyleLbl="revTx" presStyleIdx="3" presStyleCnt="8"/>
      <dgm:spPr/>
      <dgm:t>
        <a:bodyPr/>
        <a:lstStyle/>
        <a:p>
          <a:endParaRPr lang="it-IT"/>
        </a:p>
      </dgm:t>
    </dgm:pt>
    <dgm:pt modelId="{8795FE9A-CB30-4889-BFB1-224F0902C16C}" type="pres">
      <dgm:prSet presAssocID="{446EB8ED-EA78-42C0-8656-B8AD4CFACD0F}" presName="vert1" presStyleCnt="0"/>
      <dgm:spPr/>
    </dgm:pt>
    <dgm:pt modelId="{E449015E-7293-429E-87D8-B7B4D8F97DF9}" type="pres">
      <dgm:prSet presAssocID="{55168204-43AB-4BCC-98F3-0AF949635477}" presName="thickLine" presStyleLbl="alignNode1" presStyleIdx="4" presStyleCnt="8"/>
      <dgm:spPr/>
    </dgm:pt>
    <dgm:pt modelId="{9407912E-5A3C-4C15-9187-AE41F4A5BA9D}" type="pres">
      <dgm:prSet presAssocID="{55168204-43AB-4BCC-98F3-0AF949635477}" presName="horz1" presStyleCnt="0"/>
      <dgm:spPr/>
    </dgm:pt>
    <dgm:pt modelId="{AA6DDC70-0B83-48D6-AB0A-4C55FFD9BA8C}" type="pres">
      <dgm:prSet presAssocID="{55168204-43AB-4BCC-98F3-0AF949635477}" presName="tx1" presStyleLbl="revTx" presStyleIdx="4" presStyleCnt="8"/>
      <dgm:spPr/>
      <dgm:t>
        <a:bodyPr/>
        <a:lstStyle/>
        <a:p>
          <a:endParaRPr lang="it-IT"/>
        </a:p>
      </dgm:t>
    </dgm:pt>
    <dgm:pt modelId="{74BA7DC5-A593-4DE1-80AF-5293BD35A475}" type="pres">
      <dgm:prSet presAssocID="{55168204-43AB-4BCC-98F3-0AF949635477}" presName="vert1" presStyleCnt="0"/>
      <dgm:spPr/>
    </dgm:pt>
    <dgm:pt modelId="{99C06E2A-7500-4F27-AEED-28AE0CE251FC}" type="pres">
      <dgm:prSet presAssocID="{12AB845D-8A77-4FD1-82E6-489385F72901}" presName="thickLine" presStyleLbl="alignNode1" presStyleIdx="5" presStyleCnt="8"/>
      <dgm:spPr/>
    </dgm:pt>
    <dgm:pt modelId="{26C6238B-4A1F-4C38-A092-CDF2F78133BF}" type="pres">
      <dgm:prSet presAssocID="{12AB845D-8A77-4FD1-82E6-489385F72901}" presName="horz1" presStyleCnt="0"/>
      <dgm:spPr/>
    </dgm:pt>
    <dgm:pt modelId="{2FEB3E88-4F25-4C07-84B7-73129343AE56}" type="pres">
      <dgm:prSet presAssocID="{12AB845D-8A77-4FD1-82E6-489385F72901}" presName="tx1" presStyleLbl="revTx" presStyleIdx="5" presStyleCnt="8"/>
      <dgm:spPr/>
      <dgm:t>
        <a:bodyPr/>
        <a:lstStyle/>
        <a:p>
          <a:endParaRPr lang="it-IT"/>
        </a:p>
      </dgm:t>
    </dgm:pt>
    <dgm:pt modelId="{AF5963AB-EB47-491C-A164-044801F27205}" type="pres">
      <dgm:prSet presAssocID="{12AB845D-8A77-4FD1-82E6-489385F72901}" presName="vert1" presStyleCnt="0"/>
      <dgm:spPr/>
    </dgm:pt>
    <dgm:pt modelId="{ADA31D79-28E2-4736-8D65-DA4E658440D6}" type="pres">
      <dgm:prSet presAssocID="{04C41484-A223-4847-BE00-7C306E42AA38}" presName="thickLine" presStyleLbl="alignNode1" presStyleIdx="6" presStyleCnt="8"/>
      <dgm:spPr/>
    </dgm:pt>
    <dgm:pt modelId="{C88D0DB9-70E6-4F2F-9683-10367724FC1D}" type="pres">
      <dgm:prSet presAssocID="{04C41484-A223-4847-BE00-7C306E42AA38}" presName="horz1" presStyleCnt="0"/>
      <dgm:spPr/>
    </dgm:pt>
    <dgm:pt modelId="{AF6FC8FB-4BE6-4BBD-AF37-95BA682A387F}" type="pres">
      <dgm:prSet presAssocID="{04C41484-A223-4847-BE00-7C306E42AA38}" presName="tx1" presStyleLbl="revTx" presStyleIdx="6" presStyleCnt="8"/>
      <dgm:spPr/>
      <dgm:t>
        <a:bodyPr/>
        <a:lstStyle/>
        <a:p>
          <a:endParaRPr lang="it-IT"/>
        </a:p>
      </dgm:t>
    </dgm:pt>
    <dgm:pt modelId="{90D6395D-68DA-48BC-948E-98B6AE3F8842}" type="pres">
      <dgm:prSet presAssocID="{04C41484-A223-4847-BE00-7C306E42AA38}" presName="vert1" presStyleCnt="0"/>
      <dgm:spPr/>
    </dgm:pt>
    <dgm:pt modelId="{1FFDC1AE-8B76-4488-AD03-1B61CCD258A6}" type="pres">
      <dgm:prSet presAssocID="{9DE672C8-50FE-4BD2-ABD1-21EA1F5919B2}" presName="thickLine" presStyleLbl="alignNode1" presStyleIdx="7" presStyleCnt="8"/>
      <dgm:spPr/>
    </dgm:pt>
    <dgm:pt modelId="{0D841E3C-C602-4689-BAF9-C1889371F5B4}" type="pres">
      <dgm:prSet presAssocID="{9DE672C8-50FE-4BD2-ABD1-21EA1F5919B2}" presName="horz1" presStyleCnt="0"/>
      <dgm:spPr/>
    </dgm:pt>
    <dgm:pt modelId="{71EC794A-5A86-49C5-8CF6-8B345DA85868}" type="pres">
      <dgm:prSet presAssocID="{9DE672C8-50FE-4BD2-ABD1-21EA1F5919B2}" presName="tx1" presStyleLbl="revTx" presStyleIdx="7" presStyleCnt="8"/>
      <dgm:spPr/>
      <dgm:t>
        <a:bodyPr/>
        <a:lstStyle/>
        <a:p>
          <a:endParaRPr lang="it-IT"/>
        </a:p>
      </dgm:t>
    </dgm:pt>
    <dgm:pt modelId="{4C1A6EF5-A0E1-4828-9E91-729C0DD5324F}" type="pres">
      <dgm:prSet presAssocID="{9DE672C8-50FE-4BD2-ABD1-21EA1F5919B2}" presName="vert1" presStyleCnt="0"/>
      <dgm:spPr/>
    </dgm:pt>
  </dgm:ptLst>
  <dgm:cxnLst>
    <dgm:cxn modelId="{01DC3D48-D3CB-4A8A-8B08-519A8DBB4A88}" type="presOf" srcId="{1756398E-1F43-4F14-A38A-3E4D2156A941}" destId="{36142745-F079-41A3-B161-9449FCE76479}" srcOrd="0" destOrd="0" presId="urn:microsoft.com/office/officeart/2008/layout/LinedList"/>
    <dgm:cxn modelId="{EF949ECD-4B30-49E1-BF6A-0C66AFC7049A}" srcId="{EB578B91-70CB-4154-94EA-C403100D8D34}" destId="{446EB8ED-EA78-42C0-8656-B8AD4CFACD0F}" srcOrd="3" destOrd="0" parTransId="{D3474B58-6E18-46F6-8C00-07554DC719D1}" sibTransId="{C2422D4F-0D47-4719-ABCB-438C345D158F}"/>
    <dgm:cxn modelId="{5A110C2A-C553-4A5C-9DF2-EA26D8B3A2A2}" srcId="{EB578B91-70CB-4154-94EA-C403100D8D34}" destId="{1756398E-1F43-4F14-A38A-3E4D2156A941}" srcOrd="2" destOrd="0" parTransId="{7BB8BEE6-FA59-4FC5-9E31-848340C2FBFA}" sibTransId="{002C6386-2A1F-47B7-A202-84CC0F5154EC}"/>
    <dgm:cxn modelId="{6838DF7D-DC0C-42FD-ACDB-D9BCE4C1A418}" srcId="{EB578B91-70CB-4154-94EA-C403100D8D34}" destId="{04C41484-A223-4847-BE00-7C306E42AA38}" srcOrd="6" destOrd="0" parTransId="{F2DF919C-3809-477B-9B0D-103D71130AAC}" sibTransId="{450A6991-299B-414F-AB72-C065AE217C3A}"/>
    <dgm:cxn modelId="{4EA68421-DB24-40C2-BDD9-23B6CA1BF568}" type="presOf" srcId="{55168204-43AB-4BCC-98F3-0AF949635477}" destId="{AA6DDC70-0B83-48D6-AB0A-4C55FFD9BA8C}" srcOrd="0" destOrd="0" presId="urn:microsoft.com/office/officeart/2008/layout/LinedList"/>
    <dgm:cxn modelId="{C9750A00-270A-48E0-9E19-B1D6A3CAE74E}" srcId="{EB578B91-70CB-4154-94EA-C403100D8D34}" destId="{55168204-43AB-4BCC-98F3-0AF949635477}" srcOrd="4" destOrd="0" parTransId="{6E10B6CC-3847-407E-BA60-0924A39CDFB1}" sibTransId="{53000FB0-EB0B-438C-98C8-0AEFF03236B4}"/>
    <dgm:cxn modelId="{95CED5CE-C0ED-4C61-9F92-D81147F121DE}" srcId="{EB578B91-70CB-4154-94EA-C403100D8D34}" destId="{5A1B0B1A-2F02-4915-8E50-6CE59F366A75}" srcOrd="0" destOrd="0" parTransId="{821EED9E-939B-4D18-8448-77940ECF9E3C}" sibTransId="{367D20BF-CFE7-4720-8ECF-217F9F13FFB9}"/>
    <dgm:cxn modelId="{7BCE6EBB-C39F-422A-91EA-776B50BB24F7}" type="presOf" srcId="{EB578B91-70CB-4154-94EA-C403100D8D34}" destId="{E6613B43-A110-4C7E-8091-28388A9CF1E5}" srcOrd="0" destOrd="0" presId="urn:microsoft.com/office/officeart/2008/layout/LinedList"/>
    <dgm:cxn modelId="{7AA56C1E-A37A-41B2-8B7A-FB0B8FFB3FE6}" srcId="{EB578B91-70CB-4154-94EA-C403100D8D34}" destId="{12AB845D-8A77-4FD1-82E6-489385F72901}" srcOrd="5" destOrd="0" parTransId="{4BC9FA11-09F9-48F4-A80C-01D82877CE29}" sibTransId="{A96BD32F-ECED-4535-B75D-50D056849279}"/>
    <dgm:cxn modelId="{4B930A89-E413-4E60-9A65-71485F649C7D}" type="presOf" srcId="{5A1B0B1A-2F02-4915-8E50-6CE59F366A75}" destId="{BCF81F76-0CD2-4EBF-A97C-AF498169C116}" srcOrd="0" destOrd="0" presId="urn:microsoft.com/office/officeart/2008/layout/LinedList"/>
    <dgm:cxn modelId="{390A9FE3-C416-4164-B7A5-8986CEC7C15F}" type="presOf" srcId="{CEFCEAA6-58D3-4B71-A962-715E4179E00C}" destId="{BFCC4952-5C0B-43C6-ABF6-9737318B7AE9}" srcOrd="0" destOrd="0" presId="urn:microsoft.com/office/officeart/2008/layout/LinedList"/>
    <dgm:cxn modelId="{973CBB25-2E81-4845-AFE7-EBECABC5EB3F}" type="presOf" srcId="{04C41484-A223-4847-BE00-7C306E42AA38}" destId="{AF6FC8FB-4BE6-4BBD-AF37-95BA682A387F}" srcOrd="0" destOrd="0" presId="urn:microsoft.com/office/officeart/2008/layout/LinedList"/>
    <dgm:cxn modelId="{60344518-44BD-4B33-8201-55C11C570FC5}" type="presOf" srcId="{12AB845D-8A77-4FD1-82E6-489385F72901}" destId="{2FEB3E88-4F25-4C07-84B7-73129343AE56}" srcOrd="0" destOrd="0" presId="urn:microsoft.com/office/officeart/2008/layout/LinedList"/>
    <dgm:cxn modelId="{4CB5DCC9-6937-4D3F-AFCA-6EC6BDAD6BA7}" srcId="{EB578B91-70CB-4154-94EA-C403100D8D34}" destId="{9DE672C8-50FE-4BD2-ABD1-21EA1F5919B2}" srcOrd="7" destOrd="0" parTransId="{4EFA13C0-4DB1-4DE9-A536-3549F89AD8B4}" sibTransId="{71FC4A55-B359-452B-B4E2-6D79EA5138AC}"/>
    <dgm:cxn modelId="{5E229AF0-4E5B-461B-A2AE-28EFD45D5AAB}" type="presOf" srcId="{446EB8ED-EA78-42C0-8656-B8AD4CFACD0F}" destId="{22263998-88F0-4E2F-AD3E-4A78D8F8F2D1}" srcOrd="0" destOrd="0" presId="urn:microsoft.com/office/officeart/2008/layout/LinedList"/>
    <dgm:cxn modelId="{793C35AF-7048-475E-96E0-6DD3DE0FA76D}" type="presOf" srcId="{9DE672C8-50FE-4BD2-ABD1-21EA1F5919B2}" destId="{71EC794A-5A86-49C5-8CF6-8B345DA85868}" srcOrd="0" destOrd="0" presId="urn:microsoft.com/office/officeart/2008/layout/LinedList"/>
    <dgm:cxn modelId="{513D26E5-759E-4EE7-8533-1D60452D6514}" srcId="{EB578B91-70CB-4154-94EA-C403100D8D34}" destId="{CEFCEAA6-58D3-4B71-A962-715E4179E00C}" srcOrd="1" destOrd="0" parTransId="{0C98DCC1-8F77-47BD-83F0-3334BB9CE8BF}" sibTransId="{45B8FDC6-FF8C-4139-87B8-233611676A26}"/>
    <dgm:cxn modelId="{30A5B38D-4D29-4D5E-878F-A3209EAAEE67}" type="presParOf" srcId="{E6613B43-A110-4C7E-8091-28388A9CF1E5}" destId="{C94A7185-D067-4673-B3AA-86B7057BB22E}" srcOrd="0" destOrd="0" presId="urn:microsoft.com/office/officeart/2008/layout/LinedList"/>
    <dgm:cxn modelId="{A819AF95-F928-4A53-9B0E-B0B49AF59E2E}" type="presParOf" srcId="{E6613B43-A110-4C7E-8091-28388A9CF1E5}" destId="{9248B4E8-7F15-432A-BE2A-E5C4A03D95A9}" srcOrd="1" destOrd="0" presId="urn:microsoft.com/office/officeart/2008/layout/LinedList"/>
    <dgm:cxn modelId="{D196C518-FC55-4FC7-AE6A-686717113E93}" type="presParOf" srcId="{9248B4E8-7F15-432A-BE2A-E5C4A03D95A9}" destId="{BCF81F76-0CD2-4EBF-A97C-AF498169C116}" srcOrd="0" destOrd="0" presId="urn:microsoft.com/office/officeart/2008/layout/LinedList"/>
    <dgm:cxn modelId="{20349DBD-926C-4BD7-AF8D-2241BC4A9B03}" type="presParOf" srcId="{9248B4E8-7F15-432A-BE2A-E5C4A03D95A9}" destId="{DEF87EEA-C71E-42BD-8B42-061E892AD55C}" srcOrd="1" destOrd="0" presId="urn:microsoft.com/office/officeart/2008/layout/LinedList"/>
    <dgm:cxn modelId="{37F2C9BC-6984-45FC-84EB-179FDB381723}" type="presParOf" srcId="{E6613B43-A110-4C7E-8091-28388A9CF1E5}" destId="{001988E4-791B-43A5-A5A6-D25A30144D40}" srcOrd="2" destOrd="0" presId="urn:microsoft.com/office/officeart/2008/layout/LinedList"/>
    <dgm:cxn modelId="{1F1B199D-D661-4F7D-8903-1CF5553D5D5A}" type="presParOf" srcId="{E6613B43-A110-4C7E-8091-28388A9CF1E5}" destId="{462A7D44-98C0-4D2E-9B3A-322B0EECA5D4}" srcOrd="3" destOrd="0" presId="urn:microsoft.com/office/officeart/2008/layout/LinedList"/>
    <dgm:cxn modelId="{E4F01F30-079F-46EE-A534-0002E150E092}" type="presParOf" srcId="{462A7D44-98C0-4D2E-9B3A-322B0EECA5D4}" destId="{BFCC4952-5C0B-43C6-ABF6-9737318B7AE9}" srcOrd="0" destOrd="0" presId="urn:microsoft.com/office/officeart/2008/layout/LinedList"/>
    <dgm:cxn modelId="{639DE52B-3E51-4993-ABFB-3032737A66FD}" type="presParOf" srcId="{462A7D44-98C0-4D2E-9B3A-322B0EECA5D4}" destId="{7168BB18-8C4E-4B46-A95F-ECEE5A8788F7}" srcOrd="1" destOrd="0" presId="urn:microsoft.com/office/officeart/2008/layout/LinedList"/>
    <dgm:cxn modelId="{CCB25FE1-527E-4C8A-B94E-AFB57190A4F2}" type="presParOf" srcId="{E6613B43-A110-4C7E-8091-28388A9CF1E5}" destId="{D8F5C219-8486-4DBC-A319-4FB4BDD9CB9E}" srcOrd="4" destOrd="0" presId="urn:microsoft.com/office/officeart/2008/layout/LinedList"/>
    <dgm:cxn modelId="{203F1783-39C3-4F34-8CD0-E2B499B3DF4B}" type="presParOf" srcId="{E6613B43-A110-4C7E-8091-28388A9CF1E5}" destId="{DF8BD271-DDE4-4B3F-9F28-23404DA58261}" srcOrd="5" destOrd="0" presId="urn:microsoft.com/office/officeart/2008/layout/LinedList"/>
    <dgm:cxn modelId="{9C0FC959-52D3-43D3-86A4-51042A99A924}" type="presParOf" srcId="{DF8BD271-DDE4-4B3F-9F28-23404DA58261}" destId="{36142745-F079-41A3-B161-9449FCE76479}" srcOrd="0" destOrd="0" presId="urn:microsoft.com/office/officeart/2008/layout/LinedList"/>
    <dgm:cxn modelId="{B5CFC4AC-8E19-4357-BEA6-DAC9E2719025}" type="presParOf" srcId="{DF8BD271-DDE4-4B3F-9F28-23404DA58261}" destId="{0CB327F1-A3EB-40CA-8599-4083C87712BF}" srcOrd="1" destOrd="0" presId="urn:microsoft.com/office/officeart/2008/layout/LinedList"/>
    <dgm:cxn modelId="{E0F4970F-C466-4655-8D00-D238A161EABC}" type="presParOf" srcId="{E6613B43-A110-4C7E-8091-28388A9CF1E5}" destId="{6F0ADE6E-BF2F-4BFB-A9C6-736BC1C593EE}" srcOrd="6" destOrd="0" presId="urn:microsoft.com/office/officeart/2008/layout/LinedList"/>
    <dgm:cxn modelId="{0716861C-FE6A-47F4-B03B-EE341EC80E8C}" type="presParOf" srcId="{E6613B43-A110-4C7E-8091-28388A9CF1E5}" destId="{0E488CE1-FF1F-498B-9E0C-CDC2BCD56091}" srcOrd="7" destOrd="0" presId="urn:microsoft.com/office/officeart/2008/layout/LinedList"/>
    <dgm:cxn modelId="{A9FF4E07-B903-426C-88A3-D1E9B499DD05}" type="presParOf" srcId="{0E488CE1-FF1F-498B-9E0C-CDC2BCD56091}" destId="{22263998-88F0-4E2F-AD3E-4A78D8F8F2D1}" srcOrd="0" destOrd="0" presId="urn:microsoft.com/office/officeart/2008/layout/LinedList"/>
    <dgm:cxn modelId="{A2ADC77E-CF0B-456F-A474-058CDF8DFCD5}" type="presParOf" srcId="{0E488CE1-FF1F-498B-9E0C-CDC2BCD56091}" destId="{8795FE9A-CB30-4889-BFB1-224F0902C16C}" srcOrd="1" destOrd="0" presId="urn:microsoft.com/office/officeart/2008/layout/LinedList"/>
    <dgm:cxn modelId="{EFD8339B-C834-42AE-AA34-33F27F3C4DEC}" type="presParOf" srcId="{E6613B43-A110-4C7E-8091-28388A9CF1E5}" destId="{E449015E-7293-429E-87D8-B7B4D8F97DF9}" srcOrd="8" destOrd="0" presId="urn:microsoft.com/office/officeart/2008/layout/LinedList"/>
    <dgm:cxn modelId="{07DFEDCF-62C7-4681-B629-D213BBF017B0}" type="presParOf" srcId="{E6613B43-A110-4C7E-8091-28388A9CF1E5}" destId="{9407912E-5A3C-4C15-9187-AE41F4A5BA9D}" srcOrd="9" destOrd="0" presId="urn:microsoft.com/office/officeart/2008/layout/LinedList"/>
    <dgm:cxn modelId="{7DAB3031-5E37-41B8-A648-CF52BA171961}" type="presParOf" srcId="{9407912E-5A3C-4C15-9187-AE41F4A5BA9D}" destId="{AA6DDC70-0B83-48D6-AB0A-4C55FFD9BA8C}" srcOrd="0" destOrd="0" presId="urn:microsoft.com/office/officeart/2008/layout/LinedList"/>
    <dgm:cxn modelId="{0ED6FBD3-9AFD-46EF-A4CA-AE7E8CA9C13F}" type="presParOf" srcId="{9407912E-5A3C-4C15-9187-AE41F4A5BA9D}" destId="{74BA7DC5-A593-4DE1-80AF-5293BD35A475}" srcOrd="1" destOrd="0" presId="urn:microsoft.com/office/officeart/2008/layout/LinedList"/>
    <dgm:cxn modelId="{BFE340E2-A84D-4A11-BAF4-1ED47A18F9FB}" type="presParOf" srcId="{E6613B43-A110-4C7E-8091-28388A9CF1E5}" destId="{99C06E2A-7500-4F27-AEED-28AE0CE251FC}" srcOrd="10" destOrd="0" presId="urn:microsoft.com/office/officeart/2008/layout/LinedList"/>
    <dgm:cxn modelId="{8DEFCC54-F973-4165-8658-A45303C4FE40}" type="presParOf" srcId="{E6613B43-A110-4C7E-8091-28388A9CF1E5}" destId="{26C6238B-4A1F-4C38-A092-CDF2F78133BF}" srcOrd="11" destOrd="0" presId="urn:microsoft.com/office/officeart/2008/layout/LinedList"/>
    <dgm:cxn modelId="{7025B614-62B2-4D10-A5A6-65369682D06A}" type="presParOf" srcId="{26C6238B-4A1F-4C38-A092-CDF2F78133BF}" destId="{2FEB3E88-4F25-4C07-84B7-73129343AE56}" srcOrd="0" destOrd="0" presId="urn:microsoft.com/office/officeart/2008/layout/LinedList"/>
    <dgm:cxn modelId="{93E62875-685A-4113-8FEE-A5B56248CC77}" type="presParOf" srcId="{26C6238B-4A1F-4C38-A092-CDF2F78133BF}" destId="{AF5963AB-EB47-491C-A164-044801F27205}" srcOrd="1" destOrd="0" presId="urn:microsoft.com/office/officeart/2008/layout/LinedList"/>
    <dgm:cxn modelId="{3233309E-E7D7-47AC-A357-00BAEF7D6BE8}" type="presParOf" srcId="{E6613B43-A110-4C7E-8091-28388A9CF1E5}" destId="{ADA31D79-28E2-4736-8D65-DA4E658440D6}" srcOrd="12" destOrd="0" presId="urn:microsoft.com/office/officeart/2008/layout/LinedList"/>
    <dgm:cxn modelId="{D1D76B68-6DD4-4D62-87A0-81FB4CCA1A13}" type="presParOf" srcId="{E6613B43-A110-4C7E-8091-28388A9CF1E5}" destId="{C88D0DB9-70E6-4F2F-9683-10367724FC1D}" srcOrd="13" destOrd="0" presId="urn:microsoft.com/office/officeart/2008/layout/LinedList"/>
    <dgm:cxn modelId="{5566C718-A8B3-450A-8C5C-896FFA252E96}" type="presParOf" srcId="{C88D0DB9-70E6-4F2F-9683-10367724FC1D}" destId="{AF6FC8FB-4BE6-4BBD-AF37-95BA682A387F}" srcOrd="0" destOrd="0" presId="urn:microsoft.com/office/officeart/2008/layout/LinedList"/>
    <dgm:cxn modelId="{E684C987-0327-4540-9CAE-4A0E6544DDE4}" type="presParOf" srcId="{C88D0DB9-70E6-4F2F-9683-10367724FC1D}" destId="{90D6395D-68DA-48BC-948E-98B6AE3F8842}" srcOrd="1" destOrd="0" presId="urn:microsoft.com/office/officeart/2008/layout/LinedList"/>
    <dgm:cxn modelId="{94CF674D-62AA-493E-B11D-87339B039635}" type="presParOf" srcId="{E6613B43-A110-4C7E-8091-28388A9CF1E5}" destId="{1FFDC1AE-8B76-4488-AD03-1B61CCD258A6}" srcOrd="14" destOrd="0" presId="urn:microsoft.com/office/officeart/2008/layout/LinedList"/>
    <dgm:cxn modelId="{431468E4-8AEE-4889-8EDE-EF8E72EA99D8}" type="presParOf" srcId="{E6613B43-A110-4C7E-8091-28388A9CF1E5}" destId="{0D841E3C-C602-4689-BAF9-C1889371F5B4}" srcOrd="15" destOrd="0" presId="urn:microsoft.com/office/officeart/2008/layout/LinedList"/>
    <dgm:cxn modelId="{3BB8C3EA-8592-48A0-8C50-890DEDD5B33B}" type="presParOf" srcId="{0D841E3C-C602-4689-BAF9-C1889371F5B4}" destId="{71EC794A-5A86-49C5-8CF6-8B345DA85868}" srcOrd="0" destOrd="0" presId="urn:microsoft.com/office/officeart/2008/layout/LinedList"/>
    <dgm:cxn modelId="{838D55C5-AF9B-4D43-AD0F-443F31E33066}" type="presParOf" srcId="{0D841E3C-C602-4689-BAF9-C1889371F5B4}" destId="{4C1A6EF5-A0E1-4828-9E91-729C0DD532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FB33C3-A3C5-4F00-825E-342EE2FA020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553CE9F9-F3D0-424C-A976-C1B934B18C67}">
      <dgm:prSet/>
      <dgm:spPr/>
      <dgm:t>
        <a:bodyPr/>
        <a:lstStyle/>
        <a:p>
          <a:r>
            <a:rPr lang="en-US" dirty="0">
              <a:solidFill>
                <a:schemeClr val="bg1"/>
              </a:solidFill>
            </a:rPr>
            <a:t>Enhance </a:t>
          </a:r>
          <a:r>
            <a:rPr lang="en-US" b="1" dirty="0">
              <a:solidFill>
                <a:schemeClr val="bg1"/>
              </a:solidFill>
            </a:rPr>
            <a:t>school orientation</a:t>
          </a:r>
          <a:r>
            <a:rPr lang="en-US" dirty="0">
              <a:solidFill>
                <a:schemeClr val="bg1"/>
              </a:solidFill>
            </a:rPr>
            <a:t> and </a:t>
          </a:r>
          <a:r>
            <a:rPr lang="en-US" b="1" dirty="0">
              <a:solidFill>
                <a:schemeClr val="bg1"/>
              </a:solidFill>
            </a:rPr>
            <a:t>career guidance</a:t>
          </a:r>
          <a:r>
            <a:rPr lang="en-US" dirty="0">
              <a:solidFill>
                <a:schemeClr val="bg1"/>
              </a:solidFill>
            </a:rPr>
            <a:t>.</a:t>
          </a:r>
        </a:p>
      </dgm:t>
    </dgm:pt>
    <dgm:pt modelId="{299B89AE-AF48-4B6D-99FC-753A4C02CDCF}" type="parTrans" cxnId="{F9C1BB8E-A99E-4A1B-AC49-61E50AFC555D}">
      <dgm:prSet/>
      <dgm:spPr/>
      <dgm:t>
        <a:bodyPr/>
        <a:lstStyle/>
        <a:p>
          <a:endParaRPr lang="en-US"/>
        </a:p>
      </dgm:t>
    </dgm:pt>
    <dgm:pt modelId="{88AE7AFB-3030-47A1-97BA-9AA06B5BA38E}" type="sibTrans" cxnId="{F9C1BB8E-A99E-4A1B-AC49-61E50AFC555D}">
      <dgm:prSet/>
      <dgm:spPr/>
      <dgm:t>
        <a:bodyPr/>
        <a:lstStyle/>
        <a:p>
          <a:endParaRPr lang="en-US"/>
        </a:p>
      </dgm:t>
    </dgm:pt>
    <dgm:pt modelId="{F292FD71-01F7-4448-8A84-AF09B533A300}">
      <dgm:prSet/>
      <dgm:spPr/>
      <dgm:t>
        <a:bodyPr/>
        <a:lstStyle/>
        <a:p>
          <a:r>
            <a:rPr lang="en-US" dirty="0">
              <a:solidFill>
                <a:schemeClr val="bg1"/>
              </a:solidFill>
            </a:rPr>
            <a:t>Train students in </a:t>
          </a:r>
          <a:r>
            <a:rPr lang="en-US" b="1" dirty="0">
              <a:solidFill>
                <a:schemeClr val="bg1"/>
              </a:solidFill>
            </a:rPr>
            <a:t>career management skills</a:t>
          </a:r>
          <a:r>
            <a:rPr lang="en-US" dirty="0">
              <a:solidFill>
                <a:schemeClr val="bg1"/>
              </a:solidFill>
            </a:rPr>
            <a:t>.</a:t>
          </a:r>
        </a:p>
      </dgm:t>
    </dgm:pt>
    <dgm:pt modelId="{B8677D93-CF3F-4174-9523-CD42731CB57B}" type="parTrans" cxnId="{488D9BCA-7F3D-4B47-8AAA-E526B39E4B2D}">
      <dgm:prSet/>
      <dgm:spPr/>
      <dgm:t>
        <a:bodyPr/>
        <a:lstStyle/>
        <a:p>
          <a:endParaRPr lang="en-US"/>
        </a:p>
      </dgm:t>
    </dgm:pt>
    <dgm:pt modelId="{C82D45E8-C908-4CDE-92ED-84C8D50210A6}" type="sibTrans" cxnId="{488D9BCA-7F3D-4B47-8AAA-E526B39E4B2D}">
      <dgm:prSet/>
      <dgm:spPr/>
      <dgm:t>
        <a:bodyPr/>
        <a:lstStyle/>
        <a:p>
          <a:endParaRPr lang="en-US"/>
        </a:p>
      </dgm:t>
    </dgm:pt>
    <dgm:pt modelId="{23EBF930-6BA0-4905-A9E2-D35C7A48F260}" type="pres">
      <dgm:prSet presAssocID="{C1FB33C3-A3C5-4F00-825E-342EE2FA0208}" presName="vert0" presStyleCnt="0">
        <dgm:presLayoutVars>
          <dgm:dir/>
          <dgm:animOne val="branch"/>
          <dgm:animLvl val="lvl"/>
        </dgm:presLayoutVars>
      </dgm:prSet>
      <dgm:spPr/>
      <dgm:t>
        <a:bodyPr/>
        <a:lstStyle/>
        <a:p>
          <a:endParaRPr lang="it-IT"/>
        </a:p>
      </dgm:t>
    </dgm:pt>
    <dgm:pt modelId="{8ABA5228-CD39-4EBB-84C0-BD9FC4F7C01D}" type="pres">
      <dgm:prSet presAssocID="{553CE9F9-F3D0-424C-A976-C1B934B18C67}" presName="thickLine" presStyleLbl="alignNode1" presStyleIdx="0" presStyleCnt="2"/>
      <dgm:spPr/>
    </dgm:pt>
    <dgm:pt modelId="{2E6DC3CE-6417-4724-8716-F8F8015D4A2E}" type="pres">
      <dgm:prSet presAssocID="{553CE9F9-F3D0-424C-A976-C1B934B18C67}" presName="horz1" presStyleCnt="0"/>
      <dgm:spPr/>
    </dgm:pt>
    <dgm:pt modelId="{4690E883-5946-4466-B2FE-8B5ADE549745}" type="pres">
      <dgm:prSet presAssocID="{553CE9F9-F3D0-424C-A976-C1B934B18C67}" presName="tx1" presStyleLbl="revTx" presStyleIdx="0" presStyleCnt="2"/>
      <dgm:spPr/>
      <dgm:t>
        <a:bodyPr/>
        <a:lstStyle/>
        <a:p>
          <a:endParaRPr lang="it-IT"/>
        </a:p>
      </dgm:t>
    </dgm:pt>
    <dgm:pt modelId="{EA001AD2-D3CB-40A1-9F09-0AF0967E90F3}" type="pres">
      <dgm:prSet presAssocID="{553CE9F9-F3D0-424C-A976-C1B934B18C67}" presName="vert1" presStyleCnt="0"/>
      <dgm:spPr/>
    </dgm:pt>
    <dgm:pt modelId="{F6526E4B-50FC-4516-BAC8-33FC43BA2EB6}" type="pres">
      <dgm:prSet presAssocID="{F292FD71-01F7-4448-8A84-AF09B533A300}" presName="thickLine" presStyleLbl="alignNode1" presStyleIdx="1" presStyleCnt="2"/>
      <dgm:spPr/>
    </dgm:pt>
    <dgm:pt modelId="{06E8A26F-5054-4AAE-9A81-CE72666F6E93}" type="pres">
      <dgm:prSet presAssocID="{F292FD71-01F7-4448-8A84-AF09B533A300}" presName="horz1" presStyleCnt="0"/>
      <dgm:spPr/>
    </dgm:pt>
    <dgm:pt modelId="{B2BCE2AD-70C9-4827-9B48-582DB0F82F1C}" type="pres">
      <dgm:prSet presAssocID="{F292FD71-01F7-4448-8A84-AF09B533A300}" presName="tx1" presStyleLbl="revTx" presStyleIdx="1" presStyleCnt="2"/>
      <dgm:spPr/>
      <dgm:t>
        <a:bodyPr/>
        <a:lstStyle/>
        <a:p>
          <a:endParaRPr lang="it-IT"/>
        </a:p>
      </dgm:t>
    </dgm:pt>
    <dgm:pt modelId="{3FF5C6EA-085B-4E27-AF2E-1A510F597F56}" type="pres">
      <dgm:prSet presAssocID="{F292FD71-01F7-4448-8A84-AF09B533A300}" presName="vert1" presStyleCnt="0"/>
      <dgm:spPr/>
    </dgm:pt>
  </dgm:ptLst>
  <dgm:cxnLst>
    <dgm:cxn modelId="{9C323F2E-3297-4767-97F2-DF0E96CC200F}" type="presOf" srcId="{F292FD71-01F7-4448-8A84-AF09B533A300}" destId="{B2BCE2AD-70C9-4827-9B48-582DB0F82F1C}" srcOrd="0" destOrd="0" presId="urn:microsoft.com/office/officeart/2008/layout/LinedList"/>
    <dgm:cxn modelId="{488D9BCA-7F3D-4B47-8AAA-E526B39E4B2D}" srcId="{C1FB33C3-A3C5-4F00-825E-342EE2FA0208}" destId="{F292FD71-01F7-4448-8A84-AF09B533A300}" srcOrd="1" destOrd="0" parTransId="{B8677D93-CF3F-4174-9523-CD42731CB57B}" sibTransId="{C82D45E8-C908-4CDE-92ED-84C8D50210A6}"/>
    <dgm:cxn modelId="{BF6EFA22-B757-4E45-9186-B1578B2B93E7}" type="presOf" srcId="{C1FB33C3-A3C5-4F00-825E-342EE2FA0208}" destId="{23EBF930-6BA0-4905-A9E2-D35C7A48F260}" srcOrd="0" destOrd="0" presId="urn:microsoft.com/office/officeart/2008/layout/LinedList"/>
    <dgm:cxn modelId="{F9C1BB8E-A99E-4A1B-AC49-61E50AFC555D}" srcId="{C1FB33C3-A3C5-4F00-825E-342EE2FA0208}" destId="{553CE9F9-F3D0-424C-A976-C1B934B18C67}" srcOrd="0" destOrd="0" parTransId="{299B89AE-AF48-4B6D-99FC-753A4C02CDCF}" sibTransId="{88AE7AFB-3030-47A1-97BA-9AA06B5BA38E}"/>
    <dgm:cxn modelId="{721C4F89-90AA-4E85-80C0-25262799902C}" type="presOf" srcId="{553CE9F9-F3D0-424C-A976-C1B934B18C67}" destId="{4690E883-5946-4466-B2FE-8B5ADE549745}" srcOrd="0" destOrd="0" presId="urn:microsoft.com/office/officeart/2008/layout/LinedList"/>
    <dgm:cxn modelId="{AED2C9F3-7CAC-46AF-BE52-FF41F03EA4BE}" type="presParOf" srcId="{23EBF930-6BA0-4905-A9E2-D35C7A48F260}" destId="{8ABA5228-CD39-4EBB-84C0-BD9FC4F7C01D}" srcOrd="0" destOrd="0" presId="urn:microsoft.com/office/officeart/2008/layout/LinedList"/>
    <dgm:cxn modelId="{B9751DED-85D5-44A4-8971-858D36394796}" type="presParOf" srcId="{23EBF930-6BA0-4905-A9E2-D35C7A48F260}" destId="{2E6DC3CE-6417-4724-8716-F8F8015D4A2E}" srcOrd="1" destOrd="0" presId="urn:microsoft.com/office/officeart/2008/layout/LinedList"/>
    <dgm:cxn modelId="{B83484F0-9623-4157-B9BD-E128261843C3}" type="presParOf" srcId="{2E6DC3CE-6417-4724-8716-F8F8015D4A2E}" destId="{4690E883-5946-4466-B2FE-8B5ADE549745}" srcOrd="0" destOrd="0" presId="urn:microsoft.com/office/officeart/2008/layout/LinedList"/>
    <dgm:cxn modelId="{45FEBF9B-B3BD-467F-ABEC-BA145C0EA785}" type="presParOf" srcId="{2E6DC3CE-6417-4724-8716-F8F8015D4A2E}" destId="{EA001AD2-D3CB-40A1-9F09-0AF0967E90F3}" srcOrd="1" destOrd="0" presId="urn:microsoft.com/office/officeart/2008/layout/LinedList"/>
    <dgm:cxn modelId="{D68EC5DE-3C9A-4CB7-B157-B0F3A7A293F3}" type="presParOf" srcId="{23EBF930-6BA0-4905-A9E2-D35C7A48F260}" destId="{F6526E4B-50FC-4516-BAC8-33FC43BA2EB6}" srcOrd="2" destOrd="0" presId="urn:microsoft.com/office/officeart/2008/layout/LinedList"/>
    <dgm:cxn modelId="{2A1C66FD-0DF2-4C48-9437-FABB8C96B0F8}" type="presParOf" srcId="{23EBF930-6BA0-4905-A9E2-D35C7A48F260}" destId="{06E8A26F-5054-4AAE-9A81-CE72666F6E93}" srcOrd="3" destOrd="0" presId="urn:microsoft.com/office/officeart/2008/layout/LinedList"/>
    <dgm:cxn modelId="{808B7CF0-6FF5-4614-81B2-0538EF5D2BEB}" type="presParOf" srcId="{06E8A26F-5054-4AAE-9A81-CE72666F6E93}" destId="{B2BCE2AD-70C9-4827-9B48-582DB0F82F1C}" srcOrd="0" destOrd="0" presId="urn:microsoft.com/office/officeart/2008/layout/LinedList"/>
    <dgm:cxn modelId="{1B9BCF46-F453-4FAA-BDEE-9E45AE150F1A}" type="presParOf" srcId="{06E8A26F-5054-4AAE-9A81-CE72666F6E93}" destId="{3FF5C6EA-085B-4E27-AF2E-1A510F597F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336B8-A02F-420F-B3A6-88B9057BD3E1}">
      <dsp:nvSpPr>
        <dsp:cNvPr id="0" name=""/>
        <dsp:cNvSpPr/>
      </dsp:nvSpPr>
      <dsp:spPr>
        <a:xfrm>
          <a:off x="0" y="1814"/>
          <a:ext cx="493471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BBBF25A-0670-4852-94E5-68F2FF4A2A9E}">
      <dsp:nvSpPr>
        <dsp:cNvPr id="0" name=""/>
        <dsp:cNvSpPr/>
      </dsp:nvSpPr>
      <dsp:spPr>
        <a:xfrm>
          <a:off x="0" y="1814"/>
          <a:ext cx="4934711" cy="123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en-US" sz="2300" kern="1200" dirty="0">
            <a:highlight>
              <a:srgbClr val="FFFF00"/>
            </a:highlight>
          </a:endParaRPr>
        </a:p>
      </dsp:txBody>
      <dsp:txXfrm>
        <a:off x="0" y="1814"/>
        <a:ext cx="4934711" cy="1237564"/>
      </dsp:txXfrm>
    </dsp:sp>
    <dsp:sp modelId="{8985EBA8-B30D-4177-8D35-159FC04281D6}">
      <dsp:nvSpPr>
        <dsp:cNvPr id="0" name=""/>
        <dsp:cNvSpPr/>
      </dsp:nvSpPr>
      <dsp:spPr>
        <a:xfrm>
          <a:off x="0" y="1239378"/>
          <a:ext cx="493471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4C97519-F851-475F-AEDD-D74E6D73A064}">
      <dsp:nvSpPr>
        <dsp:cNvPr id="0" name=""/>
        <dsp:cNvSpPr/>
      </dsp:nvSpPr>
      <dsp:spPr>
        <a:xfrm>
          <a:off x="0" y="1239378"/>
          <a:ext cx="4934711" cy="123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i="0" kern="1200" dirty="0"/>
            <a:t>Challenges</a:t>
          </a:r>
          <a:r>
            <a:rPr lang="en-US" sz="2300" b="0" i="0" kern="1200" dirty="0"/>
            <a:t>: Information overload, skill mismatches, social pressure.</a:t>
          </a:r>
          <a:endParaRPr lang="en-US" sz="2300" kern="1200" dirty="0"/>
        </a:p>
      </dsp:txBody>
      <dsp:txXfrm>
        <a:off x="0" y="1239378"/>
        <a:ext cx="4934711" cy="1237564"/>
      </dsp:txXfrm>
    </dsp:sp>
    <dsp:sp modelId="{C92DB0EA-E7B9-4D66-A5A0-F7143D9275F4}">
      <dsp:nvSpPr>
        <dsp:cNvPr id="0" name=""/>
        <dsp:cNvSpPr/>
      </dsp:nvSpPr>
      <dsp:spPr>
        <a:xfrm>
          <a:off x="0" y="2476943"/>
          <a:ext cx="493471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BAB297B-EBBA-474F-B984-1B2D9783DE0D}">
      <dsp:nvSpPr>
        <dsp:cNvPr id="0" name=""/>
        <dsp:cNvSpPr/>
      </dsp:nvSpPr>
      <dsp:spPr>
        <a:xfrm>
          <a:off x="0" y="2476943"/>
          <a:ext cx="4934711" cy="123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i="0" kern="1200" dirty="0"/>
            <a:t>Purpose:</a:t>
          </a:r>
          <a:r>
            <a:rPr lang="en-US" sz="2300" b="0" i="0" kern="1200" dirty="0"/>
            <a:t> </a:t>
          </a:r>
          <a:r>
            <a:rPr lang="en-US" sz="2300" b="0" i="0" kern="1200" dirty="0" smtClean="0"/>
            <a:t>Analyzing </a:t>
          </a:r>
          <a:r>
            <a:rPr lang="en-US" sz="2300" b="0" i="0" kern="1200" dirty="0"/>
            <a:t>factors influencing career choices and propose solutions.</a:t>
          </a:r>
          <a:endParaRPr lang="en-US" sz="2300" kern="1200" dirty="0"/>
        </a:p>
      </dsp:txBody>
      <dsp:txXfrm>
        <a:off x="0" y="2476943"/>
        <a:ext cx="4934711" cy="1237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3C37D-1E6F-477E-8662-5761A8C36CA2}">
      <dsp:nvSpPr>
        <dsp:cNvPr id="0" name=""/>
        <dsp:cNvSpPr/>
      </dsp:nvSpPr>
      <dsp:spPr>
        <a:xfrm>
          <a:off x="0" y="16016"/>
          <a:ext cx="6364224" cy="64238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a:t>Key Competencies:</a:t>
          </a:r>
          <a:endParaRPr lang="en-US" sz="1700" kern="1200"/>
        </a:p>
      </dsp:txBody>
      <dsp:txXfrm>
        <a:off x="31359" y="47375"/>
        <a:ext cx="6301506" cy="579666"/>
      </dsp:txXfrm>
    </dsp:sp>
    <dsp:sp modelId="{8A61D48D-D502-4B05-A344-C4C14AF40FB2}">
      <dsp:nvSpPr>
        <dsp:cNvPr id="0" name=""/>
        <dsp:cNvSpPr/>
      </dsp:nvSpPr>
      <dsp:spPr>
        <a:xfrm>
          <a:off x="0" y="707361"/>
          <a:ext cx="6364224" cy="642384"/>
        </a:xfrm>
        <a:prstGeom prst="round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Transversal skills (initiative, creativity, entrepreneurship).</a:t>
          </a:r>
        </a:p>
      </dsp:txBody>
      <dsp:txXfrm>
        <a:off x="31359" y="738720"/>
        <a:ext cx="6301506" cy="579666"/>
      </dsp:txXfrm>
    </dsp:sp>
    <dsp:sp modelId="{3C12FF8C-5711-4F35-8537-98D2D90999A4}">
      <dsp:nvSpPr>
        <dsp:cNvPr id="0" name=""/>
        <dsp:cNvSpPr/>
      </dsp:nvSpPr>
      <dsp:spPr>
        <a:xfrm>
          <a:off x="0" y="1398706"/>
          <a:ext cx="6364224" cy="642384"/>
        </a:xfrm>
        <a:prstGeom prst="round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Foreign languages.</a:t>
          </a:r>
        </a:p>
      </dsp:txBody>
      <dsp:txXfrm>
        <a:off x="31359" y="1430065"/>
        <a:ext cx="6301506" cy="579666"/>
      </dsp:txXfrm>
    </dsp:sp>
    <dsp:sp modelId="{F409C8C7-E310-400C-A462-7D104FD29508}">
      <dsp:nvSpPr>
        <dsp:cNvPr id="0" name=""/>
        <dsp:cNvSpPr/>
      </dsp:nvSpPr>
      <dsp:spPr>
        <a:xfrm>
          <a:off x="0" y="2090051"/>
          <a:ext cx="6364224" cy="642384"/>
        </a:xfrm>
        <a:prstGeom prst="round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Recognition of </a:t>
          </a:r>
          <a:r>
            <a:rPr lang="en-US" sz="1700" b="1" kern="1200"/>
            <a:t>non-formal learning</a:t>
          </a:r>
          <a:r>
            <a:rPr lang="en-US" sz="1700" kern="1200"/>
            <a:t>.</a:t>
          </a:r>
        </a:p>
      </dsp:txBody>
      <dsp:txXfrm>
        <a:off x="31359" y="2121410"/>
        <a:ext cx="6301506" cy="579666"/>
      </dsp:txXfrm>
    </dsp:sp>
    <dsp:sp modelId="{5E7FE2AB-4495-4765-B165-83E511BA245F}">
      <dsp:nvSpPr>
        <dsp:cNvPr id="0" name=""/>
        <dsp:cNvSpPr/>
      </dsp:nvSpPr>
      <dsp:spPr>
        <a:xfrm>
          <a:off x="0" y="2781396"/>
          <a:ext cx="6364224" cy="642384"/>
        </a:xfrm>
        <a:prstGeom prst="round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Digital tools for collaborative learning.</a:t>
          </a:r>
        </a:p>
      </dsp:txBody>
      <dsp:txXfrm>
        <a:off x="31359" y="2812755"/>
        <a:ext cx="6301506" cy="579666"/>
      </dsp:txXfrm>
    </dsp:sp>
    <dsp:sp modelId="{56C81EAD-76F8-4C36-A743-52152BFE70E7}">
      <dsp:nvSpPr>
        <dsp:cNvPr id="0" name=""/>
        <dsp:cNvSpPr/>
      </dsp:nvSpPr>
      <dsp:spPr>
        <a:xfrm>
          <a:off x="0" y="3472740"/>
          <a:ext cx="6364224" cy="642384"/>
        </a:xfrm>
        <a:prstGeom prst="round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a:t>Teacher &amp; System Roles:</a:t>
          </a:r>
          <a:endParaRPr lang="en-US" sz="1700" kern="1200"/>
        </a:p>
      </dsp:txBody>
      <dsp:txXfrm>
        <a:off x="31359" y="3504099"/>
        <a:ext cx="6301506" cy="579666"/>
      </dsp:txXfrm>
    </dsp:sp>
    <dsp:sp modelId="{E19CBE5B-B8F5-45E5-B092-3D80F468DD81}">
      <dsp:nvSpPr>
        <dsp:cNvPr id="0" name=""/>
        <dsp:cNvSpPr/>
      </dsp:nvSpPr>
      <dsp:spPr>
        <a:xfrm>
          <a:off x="0" y="4164085"/>
          <a:ext cx="6364224" cy="642384"/>
        </a:xfrm>
        <a:prstGeom prst="round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Trained educators.</a:t>
          </a:r>
        </a:p>
      </dsp:txBody>
      <dsp:txXfrm>
        <a:off x="31359" y="4195444"/>
        <a:ext cx="6301506" cy="579666"/>
      </dsp:txXfrm>
    </dsp:sp>
    <dsp:sp modelId="{DF2D3FE9-6B00-4FD0-B303-C44607473EAC}">
      <dsp:nvSpPr>
        <dsp:cNvPr id="0" name=""/>
        <dsp:cNvSpPr/>
      </dsp:nvSpPr>
      <dsp:spPr>
        <a:xfrm>
          <a:off x="0" y="4855430"/>
          <a:ext cx="6364224" cy="642384"/>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Stronger </a:t>
          </a:r>
          <a:r>
            <a:rPr lang="en-US" sz="1700" b="1" kern="1200"/>
            <a:t>school-business-university ties</a:t>
          </a:r>
          <a:r>
            <a:rPr lang="en-US" sz="1700" kern="1200"/>
            <a:t>.</a:t>
          </a:r>
        </a:p>
      </dsp:txBody>
      <dsp:txXfrm>
        <a:off x="31359" y="4886789"/>
        <a:ext cx="6301506" cy="5796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89A0-BF1C-412A-84B7-1ECC140BB9C3}">
      <dsp:nvSpPr>
        <dsp:cNvPr id="0" name=""/>
        <dsp:cNvSpPr/>
      </dsp:nvSpPr>
      <dsp:spPr>
        <a:xfrm>
          <a:off x="0" y="408249"/>
          <a:ext cx="10515600" cy="831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Defines guidance as a "student right" and mandates its presence at all educational stages.</a:t>
          </a:r>
        </a:p>
        <a:p>
          <a:pPr marL="114300" lvl="1" indent="-114300" algn="l" defTabSz="533400">
            <a:lnSpc>
              <a:spcPct val="90000"/>
            </a:lnSpc>
            <a:spcBef>
              <a:spcPct val="0"/>
            </a:spcBef>
            <a:spcAft>
              <a:spcPct val="15000"/>
            </a:spcAft>
            <a:buChar char="••"/>
          </a:pPr>
          <a:r>
            <a:rPr lang="en-US" sz="1200" kern="1200"/>
            <a:t>In secondary education (ESO and </a:t>
          </a:r>
          <a:r>
            <a:rPr lang="en-US" sz="1200" i="1" kern="1200"/>
            <a:t>Bachillerato</a:t>
          </a:r>
          <a:r>
            <a:rPr lang="en-US" sz="1200" kern="1200"/>
            <a:t>), guidance covers both academic and career aspects.</a:t>
          </a:r>
        </a:p>
      </dsp:txBody>
      <dsp:txXfrm>
        <a:off x="0" y="408249"/>
        <a:ext cx="10515600" cy="831600"/>
      </dsp:txXfrm>
    </dsp:sp>
    <dsp:sp modelId="{AE6081A9-7986-4F9C-B177-640EF03EA11B}">
      <dsp:nvSpPr>
        <dsp:cNvPr id="0" name=""/>
        <dsp:cNvSpPr/>
      </dsp:nvSpPr>
      <dsp:spPr>
        <a:xfrm>
          <a:off x="525780" y="231129"/>
          <a:ext cx="7360920"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lvl="0" algn="l" defTabSz="533400">
            <a:lnSpc>
              <a:spcPct val="90000"/>
            </a:lnSpc>
            <a:spcBef>
              <a:spcPct val="0"/>
            </a:spcBef>
            <a:spcAft>
              <a:spcPct val="35000"/>
            </a:spcAft>
          </a:pPr>
          <a:r>
            <a:rPr lang="en-US" sz="1200" b="1" kern="1200"/>
            <a:t>LOE (Organic Law of Education, 2006, amended by LOMLOE 2020)</a:t>
          </a:r>
          <a:r>
            <a:rPr lang="en-US" sz="1200" kern="1200"/>
            <a:t>:</a:t>
          </a:r>
        </a:p>
      </dsp:txBody>
      <dsp:txXfrm>
        <a:off x="543073" y="248422"/>
        <a:ext cx="7326334" cy="319654"/>
      </dsp:txXfrm>
    </dsp:sp>
    <dsp:sp modelId="{E972AAEA-16E2-4AF4-BFB3-A472FA2F98E3}">
      <dsp:nvSpPr>
        <dsp:cNvPr id="0" name=""/>
        <dsp:cNvSpPr/>
      </dsp:nvSpPr>
      <dsp:spPr>
        <a:xfrm>
          <a:off x="0" y="1481769"/>
          <a:ext cx="10515600" cy="831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Strengthens guidance as a tool to reduce school dropout rates and promote gender equality in career choices.</a:t>
          </a:r>
        </a:p>
        <a:p>
          <a:pPr marL="114300" lvl="1" indent="-114300" algn="l" defTabSz="533400">
            <a:lnSpc>
              <a:spcPct val="90000"/>
            </a:lnSpc>
            <a:spcBef>
              <a:spcPct val="0"/>
            </a:spcBef>
            <a:spcAft>
              <a:spcPct val="15000"/>
            </a:spcAft>
            <a:buChar char="••"/>
          </a:pPr>
          <a:r>
            <a:rPr lang="en-US" sz="1200" kern="1200"/>
            <a:t>Introduces "personalized guidance" programs and partnerships with businesses and universities.</a:t>
          </a:r>
        </a:p>
      </dsp:txBody>
      <dsp:txXfrm>
        <a:off x="0" y="1481769"/>
        <a:ext cx="10515600" cy="831600"/>
      </dsp:txXfrm>
    </dsp:sp>
    <dsp:sp modelId="{FC823CEB-59F3-4D31-A1F3-C9F41B2AA95E}">
      <dsp:nvSpPr>
        <dsp:cNvPr id="0" name=""/>
        <dsp:cNvSpPr/>
      </dsp:nvSpPr>
      <dsp:spPr>
        <a:xfrm>
          <a:off x="525780" y="1304649"/>
          <a:ext cx="7360920"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lvl="0" algn="l" defTabSz="533400">
            <a:lnSpc>
              <a:spcPct val="90000"/>
            </a:lnSpc>
            <a:spcBef>
              <a:spcPct val="0"/>
            </a:spcBef>
            <a:spcAft>
              <a:spcPct val="35000"/>
            </a:spcAft>
          </a:pPr>
          <a:r>
            <a:rPr lang="en-US" sz="1200" b="1" kern="1200"/>
            <a:t>LOMLOE (Organic Law Amending the LOE, 2020)</a:t>
          </a:r>
          <a:r>
            <a:rPr lang="en-US" sz="1200" kern="1200"/>
            <a:t>:</a:t>
          </a:r>
        </a:p>
      </dsp:txBody>
      <dsp:txXfrm>
        <a:off x="543073" y="1321942"/>
        <a:ext cx="7326334" cy="319654"/>
      </dsp:txXfrm>
    </dsp:sp>
    <dsp:sp modelId="{0EEDA1DB-C23D-40BF-BDEE-552ABB94480B}">
      <dsp:nvSpPr>
        <dsp:cNvPr id="0" name=""/>
        <dsp:cNvSpPr/>
      </dsp:nvSpPr>
      <dsp:spPr>
        <a:xfrm>
          <a:off x="0" y="2555289"/>
          <a:ext cx="10515600" cy="6615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Promotes guidance toward Vocational Training (</a:t>
          </a:r>
          <a:r>
            <a:rPr lang="en-US" sz="1200" b="1" i="1" kern="1200" dirty="0" err="1"/>
            <a:t>Formación</a:t>
          </a:r>
          <a:r>
            <a:rPr lang="en-US" sz="1200" b="1" i="1" kern="1200" dirty="0"/>
            <a:t> </a:t>
          </a:r>
          <a:r>
            <a:rPr lang="en-US" sz="1200" b="1" i="1" kern="1200" dirty="0" err="1"/>
            <a:t>Profesional</a:t>
          </a:r>
          <a:r>
            <a:rPr lang="en-US" sz="1200" b="1" kern="1200" dirty="0"/>
            <a:t>, FP), with flexible pathways and industry collaboration.</a:t>
          </a:r>
        </a:p>
      </dsp:txBody>
      <dsp:txXfrm>
        <a:off x="0" y="2555289"/>
        <a:ext cx="10515600" cy="661500"/>
      </dsp:txXfrm>
    </dsp:sp>
    <dsp:sp modelId="{51E2AB37-5E1B-4387-953B-72869961ADCE}">
      <dsp:nvSpPr>
        <dsp:cNvPr id="0" name=""/>
        <dsp:cNvSpPr/>
      </dsp:nvSpPr>
      <dsp:spPr>
        <a:xfrm>
          <a:off x="525780" y="2378169"/>
          <a:ext cx="7360920"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lvl="0" algn="l" defTabSz="533400">
            <a:lnSpc>
              <a:spcPct val="90000"/>
            </a:lnSpc>
            <a:spcBef>
              <a:spcPct val="0"/>
            </a:spcBef>
            <a:spcAft>
              <a:spcPct val="35000"/>
            </a:spcAft>
          </a:pPr>
          <a:r>
            <a:rPr lang="en-US" sz="1200" b="1" kern="1200"/>
            <a:t>Vocational Training Law (Organic Law 3/2022)</a:t>
          </a:r>
          <a:r>
            <a:rPr lang="en-US" sz="1200" kern="1200"/>
            <a:t>:</a:t>
          </a:r>
        </a:p>
      </dsp:txBody>
      <dsp:txXfrm>
        <a:off x="543073" y="2395462"/>
        <a:ext cx="7326334" cy="319654"/>
      </dsp:txXfrm>
    </dsp:sp>
    <dsp:sp modelId="{1739161F-CF41-46EE-8D7F-D35933660617}">
      <dsp:nvSpPr>
        <dsp:cNvPr id="0" name=""/>
        <dsp:cNvSpPr/>
      </dsp:nvSpPr>
      <dsp:spPr>
        <a:xfrm>
          <a:off x="0" y="3458709"/>
          <a:ext cx="10515600" cy="6615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Require schools to include an </a:t>
          </a:r>
          <a:r>
            <a:rPr lang="en-US" sz="1200" b="1" kern="1200"/>
            <a:t>Academic and Career Guidance Plan</a:t>
          </a:r>
          <a:r>
            <a:rPr lang="en-US" sz="1200" kern="1200"/>
            <a:t> (</a:t>
          </a:r>
          <a:r>
            <a:rPr lang="en-US" sz="1200" i="1" kern="1200"/>
            <a:t>Plan de Orientación Académica y Profesional</a:t>
          </a:r>
          <a:r>
            <a:rPr lang="en-US" sz="1200" kern="1200"/>
            <a:t>) in their educational programs.</a:t>
          </a:r>
        </a:p>
      </dsp:txBody>
      <dsp:txXfrm>
        <a:off x="0" y="3458709"/>
        <a:ext cx="10515600" cy="661500"/>
      </dsp:txXfrm>
    </dsp:sp>
    <dsp:sp modelId="{BB9AF8EB-CA65-4399-889C-42F50D22A28E}">
      <dsp:nvSpPr>
        <dsp:cNvPr id="0" name=""/>
        <dsp:cNvSpPr/>
      </dsp:nvSpPr>
      <dsp:spPr>
        <a:xfrm>
          <a:off x="525780" y="3281589"/>
          <a:ext cx="7360920"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lvl="0" algn="l" defTabSz="533400">
            <a:lnSpc>
              <a:spcPct val="90000"/>
            </a:lnSpc>
            <a:spcBef>
              <a:spcPct val="0"/>
            </a:spcBef>
            <a:spcAft>
              <a:spcPct val="35000"/>
            </a:spcAft>
          </a:pPr>
          <a:r>
            <a:rPr lang="en-US" sz="1200" b="1" kern="1200"/>
            <a:t>Royal Decrees</a:t>
          </a:r>
          <a:r>
            <a:rPr lang="en-US" sz="1200" kern="1200"/>
            <a:t> (e.g., RD 217/2022 for ESO, RD 243/2022 for </a:t>
          </a:r>
          <a:r>
            <a:rPr lang="en-US" sz="1200" i="1" kern="1200"/>
            <a:t>Bachillerato</a:t>
          </a:r>
          <a:r>
            <a:rPr lang="en-US" sz="1200" kern="1200"/>
            <a:t>):</a:t>
          </a:r>
        </a:p>
      </dsp:txBody>
      <dsp:txXfrm>
        <a:off x="543073" y="3298882"/>
        <a:ext cx="7326334" cy="319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582E4-57E5-46B6-BCD4-EE1F4F16CB99}">
      <dsp:nvSpPr>
        <dsp:cNvPr id="0" name=""/>
        <dsp:cNvSpPr/>
      </dsp:nvSpPr>
      <dsp:spPr>
        <a:xfrm>
          <a:off x="2572472" y="560426"/>
          <a:ext cx="432616" cy="91440"/>
        </a:xfrm>
        <a:custGeom>
          <a:avLst/>
          <a:gdLst/>
          <a:ahLst/>
          <a:cxnLst/>
          <a:rect l="0" t="0" r="0" b="0"/>
          <a:pathLst>
            <a:path>
              <a:moveTo>
                <a:pt x="0" y="45720"/>
              </a:moveTo>
              <a:lnTo>
                <a:pt x="43261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7200" y="603830"/>
        <a:ext cx="23160" cy="4632"/>
      </dsp:txXfrm>
    </dsp:sp>
    <dsp:sp modelId="{5DB4FD3D-F4DE-4673-9DF2-4DFB1A1CFA65}">
      <dsp:nvSpPr>
        <dsp:cNvPr id="0" name=""/>
        <dsp:cNvSpPr/>
      </dsp:nvSpPr>
      <dsp:spPr>
        <a:xfrm>
          <a:off x="560285" y="1950"/>
          <a:ext cx="2013986" cy="120839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87" tIns="103589" rIns="98687" bIns="103589" numCol="1" spcCol="1270" anchor="ctr" anchorCtr="0">
          <a:noAutofit/>
        </a:bodyPr>
        <a:lstStyle/>
        <a:p>
          <a:pPr lvl="0" algn="ctr" defTabSz="711200">
            <a:lnSpc>
              <a:spcPct val="90000"/>
            </a:lnSpc>
            <a:spcBef>
              <a:spcPct val="0"/>
            </a:spcBef>
            <a:spcAft>
              <a:spcPct val="35000"/>
            </a:spcAft>
          </a:pPr>
          <a:r>
            <a:rPr lang="it-IT" sz="1600" kern="1200"/>
            <a:t>Socio-Economic Conditions</a:t>
          </a:r>
          <a:endParaRPr lang="en-US" sz="1600" kern="1200" dirty="0"/>
        </a:p>
      </dsp:txBody>
      <dsp:txXfrm>
        <a:off x="560285" y="1950"/>
        <a:ext cx="2013986" cy="1208391"/>
      </dsp:txXfrm>
    </dsp:sp>
    <dsp:sp modelId="{A61C80B3-45D3-48EB-9976-A2607FEF271D}">
      <dsp:nvSpPr>
        <dsp:cNvPr id="0" name=""/>
        <dsp:cNvSpPr/>
      </dsp:nvSpPr>
      <dsp:spPr>
        <a:xfrm>
          <a:off x="1567278" y="1208542"/>
          <a:ext cx="2477203" cy="432616"/>
        </a:xfrm>
        <a:custGeom>
          <a:avLst/>
          <a:gdLst/>
          <a:ahLst/>
          <a:cxnLst/>
          <a:rect l="0" t="0" r="0" b="0"/>
          <a:pathLst>
            <a:path>
              <a:moveTo>
                <a:pt x="2477203" y="0"/>
              </a:moveTo>
              <a:lnTo>
                <a:pt x="2477203" y="233408"/>
              </a:lnTo>
              <a:lnTo>
                <a:pt x="0" y="233408"/>
              </a:lnTo>
              <a:lnTo>
                <a:pt x="0" y="432616"/>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42876" y="1422534"/>
        <a:ext cx="126007" cy="4632"/>
      </dsp:txXfrm>
    </dsp:sp>
    <dsp:sp modelId="{603ECCC1-8E27-481B-9140-6B8F7381957D}">
      <dsp:nvSpPr>
        <dsp:cNvPr id="0" name=""/>
        <dsp:cNvSpPr/>
      </dsp:nvSpPr>
      <dsp:spPr>
        <a:xfrm>
          <a:off x="3037488" y="1950"/>
          <a:ext cx="2013986" cy="120839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87" tIns="103589" rIns="98687" bIns="103589" numCol="1" spcCol="1270" anchor="ctr" anchorCtr="0">
          <a:noAutofit/>
        </a:bodyPr>
        <a:lstStyle/>
        <a:p>
          <a:pPr lvl="0" algn="ctr" defTabSz="711200">
            <a:lnSpc>
              <a:spcPct val="90000"/>
            </a:lnSpc>
            <a:spcBef>
              <a:spcPct val="0"/>
            </a:spcBef>
            <a:spcAft>
              <a:spcPct val="35000"/>
            </a:spcAft>
          </a:pPr>
          <a:r>
            <a:rPr lang="it-IT" sz="1600" kern="1200" dirty="0" err="1"/>
            <a:t>Developed</a:t>
          </a:r>
          <a:r>
            <a:rPr lang="it-IT" sz="1600" kern="1200" dirty="0"/>
            <a:t> vs. </a:t>
          </a:r>
          <a:r>
            <a:rPr lang="it-IT" sz="1600" kern="1200" dirty="0" err="1"/>
            <a:t>developing</a:t>
          </a:r>
          <a:r>
            <a:rPr lang="it-IT" sz="1600" kern="1200" dirty="0"/>
            <a:t> </a:t>
          </a:r>
          <a:r>
            <a:rPr lang="it-IT" sz="1600" kern="1200" dirty="0" err="1" smtClean="0"/>
            <a:t>countries</a:t>
          </a:r>
          <a:endParaRPr lang="en-US" sz="1600" kern="1200" dirty="0"/>
        </a:p>
      </dsp:txBody>
      <dsp:txXfrm>
        <a:off x="3037488" y="1950"/>
        <a:ext cx="2013986" cy="1208391"/>
      </dsp:txXfrm>
    </dsp:sp>
    <dsp:sp modelId="{9D66EF6C-1BB5-4149-8A7F-C26B34544755}">
      <dsp:nvSpPr>
        <dsp:cNvPr id="0" name=""/>
        <dsp:cNvSpPr/>
      </dsp:nvSpPr>
      <dsp:spPr>
        <a:xfrm>
          <a:off x="2572472" y="2232034"/>
          <a:ext cx="432616" cy="91440"/>
        </a:xfrm>
        <a:custGeom>
          <a:avLst/>
          <a:gdLst/>
          <a:ahLst/>
          <a:cxnLst/>
          <a:rect l="0" t="0" r="0" b="0"/>
          <a:pathLst>
            <a:path>
              <a:moveTo>
                <a:pt x="0" y="45720"/>
              </a:moveTo>
              <a:lnTo>
                <a:pt x="43261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7200" y="2275438"/>
        <a:ext cx="23160" cy="4632"/>
      </dsp:txXfrm>
    </dsp:sp>
    <dsp:sp modelId="{D914B532-51C3-459C-99ED-399B21501F54}">
      <dsp:nvSpPr>
        <dsp:cNvPr id="0" name=""/>
        <dsp:cNvSpPr/>
      </dsp:nvSpPr>
      <dsp:spPr>
        <a:xfrm>
          <a:off x="560285" y="1673559"/>
          <a:ext cx="2013986" cy="120839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87" tIns="103589" rIns="98687" bIns="103589" numCol="1" spcCol="1270" anchor="ctr" anchorCtr="0">
          <a:noAutofit/>
        </a:bodyPr>
        <a:lstStyle/>
        <a:p>
          <a:pPr lvl="0" algn="ctr" defTabSz="711200">
            <a:lnSpc>
              <a:spcPct val="90000"/>
            </a:lnSpc>
            <a:spcBef>
              <a:spcPct val="0"/>
            </a:spcBef>
            <a:spcAft>
              <a:spcPct val="35000"/>
            </a:spcAft>
          </a:pPr>
          <a:r>
            <a:rPr lang="it-IT" sz="1600" kern="1200"/>
            <a:t>Education System</a:t>
          </a:r>
          <a:endParaRPr lang="en-US" sz="1600" kern="1200" dirty="0"/>
        </a:p>
      </dsp:txBody>
      <dsp:txXfrm>
        <a:off x="560285" y="1673559"/>
        <a:ext cx="2013986" cy="1208391"/>
      </dsp:txXfrm>
    </dsp:sp>
    <dsp:sp modelId="{3E87A8F6-BA07-46CA-9BFA-41D23168644B}">
      <dsp:nvSpPr>
        <dsp:cNvPr id="0" name=""/>
        <dsp:cNvSpPr/>
      </dsp:nvSpPr>
      <dsp:spPr>
        <a:xfrm>
          <a:off x="1567278" y="2880150"/>
          <a:ext cx="2477203" cy="432616"/>
        </a:xfrm>
        <a:custGeom>
          <a:avLst/>
          <a:gdLst/>
          <a:ahLst/>
          <a:cxnLst/>
          <a:rect l="0" t="0" r="0" b="0"/>
          <a:pathLst>
            <a:path>
              <a:moveTo>
                <a:pt x="2477203" y="0"/>
              </a:moveTo>
              <a:lnTo>
                <a:pt x="2477203" y="233408"/>
              </a:lnTo>
              <a:lnTo>
                <a:pt x="0" y="233408"/>
              </a:lnTo>
              <a:lnTo>
                <a:pt x="0" y="432616"/>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42876" y="3094143"/>
        <a:ext cx="126007" cy="4632"/>
      </dsp:txXfrm>
    </dsp:sp>
    <dsp:sp modelId="{6E94617E-9CC4-4240-86A5-372EC1826E9F}">
      <dsp:nvSpPr>
        <dsp:cNvPr id="0" name=""/>
        <dsp:cNvSpPr/>
      </dsp:nvSpPr>
      <dsp:spPr>
        <a:xfrm>
          <a:off x="3037488" y="1673559"/>
          <a:ext cx="2013986" cy="120839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87" tIns="103589" rIns="98687" bIns="103589" numCol="1" spcCol="1270" anchor="ctr" anchorCtr="0">
          <a:noAutofit/>
        </a:bodyPr>
        <a:lstStyle/>
        <a:p>
          <a:pPr lvl="0" algn="ctr" defTabSz="800100">
            <a:lnSpc>
              <a:spcPct val="90000"/>
            </a:lnSpc>
            <a:spcBef>
              <a:spcPct val="0"/>
            </a:spcBef>
            <a:spcAft>
              <a:spcPct val="35000"/>
            </a:spcAft>
          </a:pPr>
          <a:r>
            <a:rPr lang="it-IT" sz="1800" kern="1200" dirty="0" err="1"/>
            <a:t>Role</a:t>
          </a:r>
          <a:r>
            <a:rPr lang="it-IT" sz="1800" kern="1200" dirty="0"/>
            <a:t> of </a:t>
          </a:r>
          <a:r>
            <a:rPr lang="it-IT" sz="1800" kern="1200" dirty="0" err="1" smtClean="0"/>
            <a:t>schools</a:t>
          </a:r>
          <a:endParaRPr lang="en-US" sz="1800" kern="1200" dirty="0"/>
        </a:p>
      </dsp:txBody>
      <dsp:txXfrm>
        <a:off x="3037488" y="1673559"/>
        <a:ext cx="2013986" cy="1208391"/>
      </dsp:txXfrm>
    </dsp:sp>
    <dsp:sp modelId="{F6BB2965-3F06-4163-849F-2C7DA52BBD3B}">
      <dsp:nvSpPr>
        <dsp:cNvPr id="0" name=""/>
        <dsp:cNvSpPr/>
      </dsp:nvSpPr>
      <dsp:spPr>
        <a:xfrm>
          <a:off x="2572472" y="3903643"/>
          <a:ext cx="432616" cy="91440"/>
        </a:xfrm>
        <a:custGeom>
          <a:avLst/>
          <a:gdLst/>
          <a:ahLst/>
          <a:cxnLst/>
          <a:rect l="0" t="0" r="0" b="0"/>
          <a:pathLst>
            <a:path>
              <a:moveTo>
                <a:pt x="0" y="45720"/>
              </a:moveTo>
              <a:lnTo>
                <a:pt x="432616"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7200" y="3947047"/>
        <a:ext cx="23160" cy="4632"/>
      </dsp:txXfrm>
    </dsp:sp>
    <dsp:sp modelId="{55441A7C-1C93-47FB-A274-B829D8018607}">
      <dsp:nvSpPr>
        <dsp:cNvPr id="0" name=""/>
        <dsp:cNvSpPr/>
      </dsp:nvSpPr>
      <dsp:spPr>
        <a:xfrm>
          <a:off x="560285" y="3345167"/>
          <a:ext cx="2013986" cy="120839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87" tIns="103589" rIns="98687" bIns="103589" numCol="1" spcCol="1270" anchor="ctr" anchorCtr="0">
          <a:noAutofit/>
        </a:bodyPr>
        <a:lstStyle/>
        <a:p>
          <a:pPr lvl="0" algn="ctr" defTabSz="800100">
            <a:lnSpc>
              <a:spcPct val="90000"/>
            </a:lnSpc>
            <a:spcBef>
              <a:spcPct val="0"/>
            </a:spcBef>
            <a:spcAft>
              <a:spcPct val="35000"/>
            </a:spcAft>
          </a:pPr>
          <a:r>
            <a:rPr lang="it-IT" sz="1800" kern="1200"/>
            <a:t>Psychological &amp; Cultural Factors</a:t>
          </a:r>
          <a:endParaRPr lang="en-US" sz="1800" kern="1200" dirty="0"/>
        </a:p>
      </dsp:txBody>
      <dsp:txXfrm>
        <a:off x="560285" y="3345167"/>
        <a:ext cx="2013986" cy="1208391"/>
      </dsp:txXfrm>
    </dsp:sp>
    <dsp:sp modelId="{961F1AD1-FC3F-4DF9-9FD9-6C6440C6AB32}">
      <dsp:nvSpPr>
        <dsp:cNvPr id="0" name=""/>
        <dsp:cNvSpPr/>
      </dsp:nvSpPr>
      <dsp:spPr>
        <a:xfrm>
          <a:off x="3037488" y="3345167"/>
          <a:ext cx="2013986" cy="120839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87" tIns="103589" rIns="98687" bIns="103589" numCol="1" spcCol="1270" anchor="ctr" anchorCtr="0">
          <a:noAutofit/>
        </a:bodyPr>
        <a:lstStyle/>
        <a:p>
          <a:pPr lvl="0" algn="ctr" defTabSz="800100">
            <a:lnSpc>
              <a:spcPct val="90000"/>
            </a:lnSpc>
            <a:spcBef>
              <a:spcPct val="0"/>
            </a:spcBef>
            <a:spcAft>
              <a:spcPct val="35000"/>
            </a:spcAft>
          </a:pPr>
          <a:r>
            <a:rPr lang="it-IT" sz="1800" kern="1200"/>
            <a:t>Personality, interests, family expectations.</a:t>
          </a:r>
          <a:endParaRPr lang="en-US" sz="1800" kern="1200" dirty="0"/>
        </a:p>
      </dsp:txBody>
      <dsp:txXfrm>
        <a:off x="3037488" y="3345167"/>
        <a:ext cx="2013986" cy="1208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517BF-5EED-4A6B-B294-DF6FF196C859}">
      <dsp:nvSpPr>
        <dsp:cNvPr id="0" name=""/>
        <dsp:cNvSpPr/>
      </dsp:nvSpPr>
      <dsp:spPr>
        <a:xfrm>
          <a:off x="0" y="393844"/>
          <a:ext cx="6251110" cy="13041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5156" tIns="479044" rIns="485156" bIns="163576"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Lack of practical </a:t>
          </a:r>
          <a:r>
            <a:rPr lang="en-US" sz="2300" b="0" i="0" kern="1200" dirty="0" smtClean="0"/>
            <a:t>experience</a:t>
          </a:r>
          <a:endParaRPr lang="en-US" sz="2300" kern="1200" dirty="0"/>
        </a:p>
        <a:p>
          <a:pPr marL="228600" lvl="1" indent="-228600" algn="l" defTabSz="1022350">
            <a:lnSpc>
              <a:spcPct val="90000"/>
            </a:lnSpc>
            <a:spcBef>
              <a:spcPct val="0"/>
            </a:spcBef>
            <a:spcAft>
              <a:spcPct val="15000"/>
            </a:spcAft>
            <a:buChar char="••"/>
          </a:pPr>
          <a:r>
            <a:rPr lang="en-US" sz="2300" b="0" i="0" kern="1200" dirty="0" smtClean="0"/>
            <a:t>Parental/societal pressure.</a:t>
          </a:r>
          <a:endParaRPr lang="en-US" sz="2300" kern="1200" dirty="0"/>
        </a:p>
      </dsp:txBody>
      <dsp:txXfrm>
        <a:off x="0" y="393844"/>
        <a:ext cx="6251110" cy="1304100"/>
      </dsp:txXfrm>
    </dsp:sp>
    <dsp:sp modelId="{7A498123-9314-4886-BE4E-C955A5AB913E}">
      <dsp:nvSpPr>
        <dsp:cNvPr id="0" name=""/>
        <dsp:cNvSpPr/>
      </dsp:nvSpPr>
      <dsp:spPr>
        <a:xfrm>
          <a:off x="312555" y="54364"/>
          <a:ext cx="4375777" cy="678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394" tIns="0" rIns="165394" bIns="0" numCol="1" spcCol="1270" anchor="ctr" anchorCtr="0">
          <a:noAutofit/>
        </a:bodyPr>
        <a:lstStyle/>
        <a:p>
          <a:pPr lvl="0" algn="l" defTabSz="1022350">
            <a:lnSpc>
              <a:spcPct val="90000"/>
            </a:lnSpc>
            <a:spcBef>
              <a:spcPct val="0"/>
            </a:spcBef>
            <a:spcAft>
              <a:spcPct val="35000"/>
            </a:spcAft>
          </a:pPr>
          <a:r>
            <a:rPr lang="en-US" sz="2300" b="1" i="0" kern="1200" dirty="0" smtClean="0"/>
            <a:t>Issues:</a:t>
          </a:r>
          <a:endParaRPr lang="en-US" sz="2300" kern="1200" dirty="0"/>
        </a:p>
      </dsp:txBody>
      <dsp:txXfrm>
        <a:off x="345699" y="87508"/>
        <a:ext cx="4309489" cy="612672"/>
      </dsp:txXfrm>
    </dsp:sp>
    <dsp:sp modelId="{311A4289-64D2-459A-AF22-79AD3ADE408A}">
      <dsp:nvSpPr>
        <dsp:cNvPr id="0" name=""/>
        <dsp:cNvSpPr/>
      </dsp:nvSpPr>
      <dsp:spPr>
        <a:xfrm>
          <a:off x="0" y="2161624"/>
          <a:ext cx="6251110" cy="12678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5156" tIns="479044" rIns="485156" bIns="163576"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smtClean="0"/>
            <a:t>Integrating </a:t>
          </a:r>
          <a:r>
            <a:rPr lang="en-US" sz="2300" b="0" i="0" kern="1200" dirty="0"/>
            <a:t>school </a:t>
          </a:r>
          <a:r>
            <a:rPr lang="en-US" sz="2300" b="0" i="0" kern="1200" dirty="0" smtClean="0"/>
            <a:t>programs with Erasmus </a:t>
          </a:r>
          <a:r>
            <a:rPr lang="en-US" sz="2300" b="0" i="0" kern="1200" dirty="0" err="1" smtClean="0"/>
            <a:t>mobilities</a:t>
          </a:r>
          <a:endParaRPr lang="en-US" sz="2300" kern="1200" dirty="0"/>
        </a:p>
      </dsp:txBody>
      <dsp:txXfrm>
        <a:off x="0" y="2161624"/>
        <a:ext cx="6251110" cy="1267875"/>
      </dsp:txXfrm>
    </dsp:sp>
    <dsp:sp modelId="{A1CF453A-26F6-4065-8BF7-D2C74557143A}">
      <dsp:nvSpPr>
        <dsp:cNvPr id="0" name=""/>
        <dsp:cNvSpPr/>
      </dsp:nvSpPr>
      <dsp:spPr>
        <a:xfrm>
          <a:off x="312555" y="1822144"/>
          <a:ext cx="4375777" cy="678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394" tIns="0" rIns="165394" bIns="0" numCol="1" spcCol="1270" anchor="ctr" anchorCtr="0">
          <a:noAutofit/>
        </a:bodyPr>
        <a:lstStyle/>
        <a:p>
          <a:pPr lvl="0" algn="l" defTabSz="1022350">
            <a:lnSpc>
              <a:spcPct val="90000"/>
            </a:lnSpc>
            <a:spcBef>
              <a:spcPct val="0"/>
            </a:spcBef>
            <a:spcAft>
              <a:spcPct val="35000"/>
            </a:spcAft>
          </a:pPr>
          <a:r>
            <a:rPr lang="en-US" sz="2300" b="1" i="0" kern="1200" dirty="0"/>
            <a:t>Solutions:</a:t>
          </a:r>
          <a:endParaRPr lang="en-US" sz="2300" kern="1200" dirty="0"/>
        </a:p>
      </dsp:txBody>
      <dsp:txXfrm>
        <a:off x="345699" y="1855288"/>
        <a:ext cx="4309489"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D077-62A8-452D-B597-DAFC5509CA53}">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45342-2C92-45A0-BD85-F6F80689E96D}">
      <dsp:nvSpPr>
        <dsp:cNvPr id="0" name=""/>
        <dsp:cNvSpPr/>
      </dsp:nvSpPr>
      <dsp:spPr>
        <a:xfrm>
          <a:off x="355657" y="266858"/>
          <a:ext cx="646650" cy="6466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D1E90-F9FB-4C2B-BBA8-1CED669F6715}">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1422400">
            <a:lnSpc>
              <a:spcPct val="90000"/>
            </a:lnSpc>
            <a:spcBef>
              <a:spcPct val="0"/>
            </a:spcBef>
            <a:spcAft>
              <a:spcPct val="35000"/>
            </a:spcAft>
          </a:pPr>
          <a:r>
            <a:rPr lang="en-US" sz="3200" b="1" i="0" kern="1200" dirty="0" smtClean="0">
              <a:solidFill>
                <a:srgbClr val="FF9900"/>
              </a:solidFill>
            </a:rPr>
            <a:t>Issues: </a:t>
          </a:r>
          <a:endParaRPr lang="en-US" sz="3200" kern="1200" dirty="0">
            <a:solidFill>
              <a:srgbClr val="FF9900"/>
            </a:solidFill>
          </a:endParaRPr>
        </a:p>
      </dsp:txBody>
      <dsp:txXfrm>
        <a:off x="1357965" y="2319"/>
        <a:ext cx="4887299" cy="1175727"/>
      </dsp:txXfrm>
    </dsp:sp>
    <dsp:sp modelId="{15DDDFFB-277F-4F0F-AF02-4AAF95069FAA}">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C80FA-60D4-44A2-BA3F-883A1C2E6686}">
      <dsp:nvSpPr>
        <dsp:cNvPr id="0" name=""/>
        <dsp:cNvSpPr/>
      </dsp:nvSpPr>
      <dsp:spPr>
        <a:xfrm>
          <a:off x="355657" y="1736518"/>
          <a:ext cx="646650" cy="6466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EC0C5B-5C63-4347-93E6-8AC824810661}">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889000">
            <a:lnSpc>
              <a:spcPct val="90000"/>
            </a:lnSpc>
            <a:spcBef>
              <a:spcPct val="0"/>
            </a:spcBef>
            <a:spcAft>
              <a:spcPct val="35000"/>
            </a:spcAft>
          </a:pPr>
          <a:r>
            <a:rPr lang="en-US" sz="2000" b="0" i="0" kern="1200" dirty="0"/>
            <a:t>Fear of uncertainty.</a:t>
          </a:r>
          <a:endParaRPr lang="en-US" sz="2000" kern="1200" dirty="0"/>
        </a:p>
      </dsp:txBody>
      <dsp:txXfrm>
        <a:off x="1357965" y="1471979"/>
        <a:ext cx="4887299" cy="1175727"/>
      </dsp:txXfrm>
    </dsp:sp>
    <dsp:sp modelId="{5D58B47C-FADD-4D01-BBAB-F0502BF50E44}">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A9DAB-E92C-4EA2-BD11-29FCC0D63759}">
      <dsp:nvSpPr>
        <dsp:cNvPr id="0" name=""/>
        <dsp:cNvSpPr/>
      </dsp:nvSpPr>
      <dsp:spPr>
        <a:xfrm>
          <a:off x="355657" y="3206178"/>
          <a:ext cx="646650" cy="6466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4B37D-9841-4847-A4B2-25984EB73F18}">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889000">
            <a:lnSpc>
              <a:spcPct val="90000"/>
            </a:lnSpc>
            <a:spcBef>
              <a:spcPct val="0"/>
            </a:spcBef>
            <a:spcAft>
              <a:spcPct val="35000"/>
            </a:spcAft>
          </a:pPr>
          <a:r>
            <a:rPr lang="en-US" sz="2000" b="0" i="0" kern="1200" dirty="0"/>
            <a:t>Need for </a:t>
          </a:r>
          <a:r>
            <a:rPr lang="en-US" sz="2000" b="0" i="0" kern="1200" dirty="0" smtClean="0"/>
            <a:t>reskilling</a:t>
          </a:r>
          <a:endParaRPr lang="en-US" sz="2000" kern="1200" dirty="0"/>
        </a:p>
      </dsp:txBody>
      <dsp:txXfrm>
        <a:off x="1357965" y="2941639"/>
        <a:ext cx="4887299" cy="1175727"/>
      </dsp:txXfrm>
    </dsp:sp>
    <dsp:sp modelId="{4BD4E84F-6DC2-40D5-BD51-CF0AE170B93D}">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B5F9A-EAB4-4A98-B993-565BDBDE42C7}">
      <dsp:nvSpPr>
        <dsp:cNvPr id="0" name=""/>
        <dsp:cNvSpPr/>
      </dsp:nvSpPr>
      <dsp:spPr>
        <a:xfrm>
          <a:off x="355657" y="4675838"/>
          <a:ext cx="646650" cy="64665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95FFAA-2CED-489D-A28A-D961F05C6993}">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1244600">
            <a:lnSpc>
              <a:spcPct val="90000"/>
            </a:lnSpc>
            <a:spcBef>
              <a:spcPct val="0"/>
            </a:spcBef>
            <a:spcAft>
              <a:spcPct val="35000"/>
            </a:spcAft>
          </a:pPr>
          <a:r>
            <a:rPr lang="en-US" sz="2800" b="1" i="0" kern="1200" dirty="0">
              <a:solidFill>
                <a:srgbClr val="7030A0"/>
              </a:solidFill>
            </a:rPr>
            <a:t>Solutions:</a:t>
          </a:r>
          <a:r>
            <a:rPr lang="en-US" sz="1800" b="0" i="0" kern="1200" dirty="0"/>
            <a:t/>
          </a:r>
          <a:br>
            <a:rPr lang="en-US" sz="1800" b="0" i="0" kern="1200" dirty="0"/>
          </a:br>
          <a:r>
            <a:rPr lang="en-US" sz="1800" b="0" i="0" kern="1200" dirty="0"/>
            <a:t>Career counseling + flexible </a:t>
          </a:r>
          <a:r>
            <a:rPr lang="en-US" sz="1800" b="0" i="0" kern="1200" dirty="0" smtClean="0"/>
            <a:t>education</a:t>
          </a:r>
          <a:endParaRPr lang="en-US" sz="1600" kern="1200" dirty="0"/>
        </a:p>
      </dsp:txBody>
      <dsp:txXfrm>
        <a:off x="1357965" y="4411299"/>
        <a:ext cx="4887299" cy="1175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EDFDD-CB3B-4DEF-B3D5-CE92ACE2C470}">
      <dsp:nvSpPr>
        <dsp:cNvPr id="0" name=""/>
        <dsp:cNvSpPr/>
      </dsp:nvSpPr>
      <dsp:spPr>
        <a:xfrm>
          <a:off x="1745040" y="308923"/>
          <a:ext cx="2321046" cy="1508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a:t>Vocational Education and Training (VET) policies aim to develop quality guidance processes.</a:t>
          </a:r>
          <a:endParaRPr lang="en-US" sz="1400" kern="1200" dirty="0"/>
        </a:p>
      </dsp:txBody>
      <dsp:txXfrm>
        <a:off x="1818688" y="382571"/>
        <a:ext cx="2173750" cy="1361384"/>
      </dsp:txXfrm>
    </dsp:sp>
    <dsp:sp modelId="{C612AC5D-D2AB-439F-A1FF-81B5AA43D62C}">
      <dsp:nvSpPr>
        <dsp:cNvPr id="0" name=""/>
        <dsp:cNvSpPr/>
      </dsp:nvSpPr>
      <dsp:spPr>
        <a:xfrm>
          <a:off x="891810" y="1063263"/>
          <a:ext cx="4027506" cy="4027506"/>
        </a:xfrm>
        <a:custGeom>
          <a:avLst/>
          <a:gdLst/>
          <a:ahLst/>
          <a:cxnLst/>
          <a:rect l="0" t="0" r="0" b="0"/>
          <a:pathLst>
            <a:path>
              <a:moveTo>
                <a:pt x="3486441" y="640293"/>
              </a:moveTo>
              <a:arcTo wR="2013753" hR="2013753" stAng="19019805" swAng="2304079"/>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4C573B2-66DD-4E29-A60B-3A55A7977E77}">
      <dsp:nvSpPr>
        <dsp:cNvPr id="0" name=""/>
        <dsp:cNvSpPr/>
      </dsp:nvSpPr>
      <dsp:spPr>
        <a:xfrm>
          <a:off x="3489002" y="3329553"/>
          <a:ext cx="2321046" cy="1508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a:t>Guidance helps develop career management skills.</a:t>
          </a:r>
          <a:endParaRPr lang="en-US" sz="1400" kern="1200" dirty="0"/>
        </a:p>
      </dsp:txBody>
      <dsp:txXfrm>
        <a:off x="3562650" y="3403201"/>
        <a:ext cx="2173750" cy="1361384"/>
      </dsp:txXfrm>
    </dsp:sp>
    <dsp:sp modelId="{5D4028A3-A7F8-4BB9-93B5-CDC9D21250B5}">
      <dsp:nvSpPr>
        <dsp:cNvPr id="0" name=""/>
        <dsp:cNvSpPr/>
      </dsp:nvSpPr>
      <dsp:spPr>
        <a:xfrm>
          <a:off x="891810" y="1063263"/>
          <a:ext cx="4027506" cy="4027506"/>
        </a:xfrm>
        <a:custGeom>
          <a:avLst/>
          <a:gdLst/>
          <a:ahLst/>
          <a:cxnLst/>
          <a:rect l="0" t="0" r="0" b="0"/>
          <a:pathLst>
            <a:path>
              <a:moveTo>
                <a:pt x="2632390" y="3930126"/>
              </a:moveTo>
              <a:arcTo wR="2013753" hR="2013753" stAng="4326543" swAng="2146914"/>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18A3779-60BA-4311-8E5B-9C4EA6F6BE9E}">
      <dsp:nvSpPr>
        <dsp:cNvPr id="0" name=""/>
        <dsp:cNvSpPr/>
      </dsp:nvSpPr>
      <dsp:spPr>
        <a:xfrm>
          <a:off x="1079" y="3329553"/>
          <a:ext cx="2321046" cy="15086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a:t>Goal: Recognize potential and build life projects, managing uncertainty and complexity.</a:t>
          </a:r>
          <a:endParaRPr lang="en-US" sz="1400" kern="1200" dirty="0"/>
        </a:p>
      </dsp:txBody>
      <dsp:txXfrm>
        <a:off x="74727" y="3403201"/>
        <a:ext cx="2173750" cy="1361384"/>
      </dsp:txXfrm>
    </dsp:sp>
    <dsp:sp modelId="{11D7099B-9888-4F07-A89A-516C6E37B0D3}">
      <dsp:nvSpPr>
        <dsp:cNvPr id="0" name=""/>
        <dsp:cNvSpPr/>
      </dsp:nvSpPr>
      <dsp:spPr>
        <a:xfrm>
          <a:off x="891810" y="1063263"/>
          <a:ext cx="4027506" cy="4027506"/>
        </a:xfrm>
        <a:custGeom>
          <a:avLst/>
          <a:gdLst/>
          <a:ahLst/>
          <a:cxnLst/>
          <a:rect l="0" t="0" r="0" b="0"/>
          <a:pathLst>
            <a:path>
              <a:moveTo>
                <a:pt x="6491" y="1852184"/>
              </a:moveTo>
              <a:arcTo wR="2013753" hR="2013753" stAng="11076116" swAng="2304079"/>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40766-87C9-4828-9880-92BB6686FC6A}">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309BC-9F2F-4559-B1EC-2824A9E2B6D0}">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dirty="0" smtClean="0"/>
            <a:t>Development </a:t>
          </a:r>
          <a:r>
            <a:rPr lang="en-US" sz="2300" b="0" i="0" kern="1200" dirty="0"/>
            <a:t>of best practices across different VET pathways.</a:t>
          </a:r>
          <a:endParaRPr lang="en-US" sz="2300" kern="1200" dirty="0"/>
        </a:p>
      </dsp:txBody>
      <dsp:txXfrm>
        <a:off x="378614" y="886531"/>
        <a:ext cx="2810360" cy="1744948"/>
      </dsp:txXfrm>
    </dsp:sp>
    <dsp:sp modelId="{32DA3E2E-2141-4C68-80C4-11EE4663FB63}">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B0FFE-1DDD-40CB-84BB-FCE646941B83}">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dirty="0"/>
            <a:t>Practices in schools </a:t>
          </a:r>
          <a:r>
            <a:rPr lang="en-US" sz="2300" b="0" i="0" kern="1200" dirty="0" smtClean="0"/>
            <a:t>integrate </a:t>
          </a:r>
          <a:r>
            <a:rPr lang="en-US" sz="2300" b="0" i="0" kern="1200" dirty="0"/>
            <a:t>various elements.</a:t>
          </a:r>
          <a:endParaRPr lang="en-US" sz="2300" kern="1200" dirty="0"/>
        </a:p>
      </dsp:txBody>
      <dsp:txXfrm>
        <a:off x="3946203" y="886531"/>
        <a:ext cx="2810360" cy="1744948"/>
      </dsp:txXfrm>
    </dsp:sp>
    <dsp:sp modelId="{BCA35BF7-6A31-491F-91EA-AB69715F1C7E}">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9ED93-4D17-4829-99E8-2492131E680B}">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dirty="0" smtClean="0"/>
            <a:t>Creation </a:t>
          </a:r>
          <a:r>
            <a:rPr lang="en-US" sz="2300" b="0" i="0" kern="1200" dirty="0"/>
            <a:t>of environments conducive to comprehensive guidance plans.</a:t>
          </a:r>
          <a:endParaRPr lang="en-US" sz="2300" kern="1200" dirty="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AD8B2-7D43-4B77-92FF-52B3B894C0BC}">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23E53-11F3-4334-A48D-3A7C56EE9FD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solidFill>
                <a:schemeClr val="bg1"/>
              </a:solidFill>
            </a:rPr>
            <a:t>Strengthen the link between </a:t>
          </a:r>
          <a:r>
            <a:rPr lang="en-US" sz="3000" b="1" kern="1200" dirty="0">
              <a:solidFill>
                <a:schemeClr val="bg1"/>
              </a:solidFill>
            </a:rPr>
            <a:t>primary</a:t>
          </a:r>
          <a:r>
            <a:rPr lang="en-US" sz="3000" kern="1200" dirty="0">
              <a:solidFill>
                <a:schemeClr val="bg1"/>
              </a:solidFill>
            </a:rPr>
            <a:t> and </a:t>
          </a:r>
          <a:r>
            <a:rPr lang="en-US" sz="3000" b="1" kern="1200" dirty="0">
              <a:solidFill>
                <a:schemeClr val="bg1"/>
              </a:solidFill>
            </a:rPr>
            <a:t>secondary education</a:t>
          </a:r>
          <a:r>
            <a:rPr lang="en-US" sz="3000" kern="1200" dirty="0">
              <a:solidFill>
                <a:schemeClr val="bg1"/>
              </a:solidFill>
            </a:rPr>
            <a:t> for </a:t>
          </a:r>
          <a:r>
            <a:rPr lang="en-US" sz="3000" b="1" kern="1200" dirty="0">
              <a:solidFill>
                <a:schemeClr val="bg1"/>
              </a:solidFill>
            </a:rPr>
            <a:t>informed student choices</a:t>
          </a:r>
          <a:r>
            <a:rPr lang="en-US" sz="3000" kern="1200" dirty="0">
              <a:solidFill>
                <a:schemeClr val="bg1"/>
              </a:solidFill>
            </a:rPr>
            <a:t>.</a:t>
          </a:r>
        </a:p>
      </dsp:txBody>
      <dsp:txXfrm>
        <a:off x="0" y="2703"/>
        <a:ext cx="6900512" cy="1843578"/>
      </dsp:txXfrm>
    </dsp:sp>
    <dsp:sp modelId="{9A3DDB35-F590-4974-9BA0-0B704041E9D9}">
      <dsp:nvSpPr>
        <dsp:cNvPr id="0" name=""/>
        <dsp:cNvSpPr/>
      </dsp:nvSpPr>
      <dsp:spPr>
        <a:xfrm>
          <a:off x="0" y="184628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3D2BC-C0B5-4309-9D0D-29B4E229E002}">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solidFill>
                <a:schemeClr val="bg1"/>
              </a:solidFill>
            </a:rPr>
            <a:t>Reduce </a:t>
          </a:r>
          <a:r>
            <a:rPr lang="en-US" sz="3000" b="1" kern="1200" dirty="0">
              <a:solidFill>
                <a:schemeClr val="bg1"/>
              </a:solidFill>
            </a:rPr>
            <a:t>early school leaving</a:t>
          </a:r>
          <a:r>
            <a:rPr lang="en-US" sz="3000" kern="1200" dirty="0">
              <a:solidFill>
                <a:schemeClr val="bg1"/>
              </a:solidFill>
            </a:rPr>
            <a:t>.</a:t>
          </a:r>
        </a:p>
      </dsp:txBody>
      <dsp:txXfrm>
        <a:off x="0" y="1846281"/>
        <a:ext cx="6900512" cy="1843578"/>
      </dsp:txXfrm>
    </dsp:sp>
    <dsp:sp modelId="{CD204D08-FF10-4E65-8A29-8CECAA8768E3}">
      <dsp:nvSpPr>
        <dsp:cNvPr id="0" name=""/>
        <dsp:cNvSpPr/>
      </dsp:nvSpPr>
      <dsp:spPr>
        <a:xfrm>
          <a:off x="0" y="3689859"/>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693DB-65F5-48EC-B4FA-E865F5CE25C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solidFill>
                <a:schemeClr val="bg1"/>
              </a:solidFill>
            </a:rPr>
            <a:t>Improve access to </a:t>
          </a:r>
          <a:r>
            <a:rPr lang="en-US" sz="3000" b="1" kern="1200" dirty="0">
              <a:solidFill>
                <a:schemeClr val="bg1"/>
              </a:solidFill>
            </a:rPr>
            <a:t>tertiary education.</a:t>
          </a:r>
          <a:endParaRPr lang="en-US" sz="3000" kern="1200" dirty="0">
            <a:solidFill>
              <a:schemeClr val="bg1"/>
            </a:solidFill>
          </a:endParaRPr>
        </a:p>
      </dsp:txBody>
      <dsp:txXfrm>
        <a:off x="0" y="3689859"/>
        <a:ext cx="6900512" cy="184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A7185-D067-4673-B3AA-86B7057BB22E}">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81F76-0CD2-4EBF-A97C-AF498169C116}">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bg1"/>
              </a:solidFill>
            </a:rPr>
            <a:t>EU Goals:</a:t>
          </a:r>
          <a:endParaRPr lang="en-US" sz="2000" kern="1200" dirty="0">
            <a:solidFill>
              <a:schemeClr val="bg1"/>
            </a:solidFill>
          </a:endParaRPr>
        </a:p>
      </dsp:txBody>
      <dsp:txXfrm>
        <a:off x="0" y="0"/>
        <a:ext cx="6900512" cy="692017"/>
      </dsp:txXfrm>
    </dsp:sp>
    <dsp:sp modelId="{001988E4-791B-43A5-A5A6-D25A30144D40}">
      <dsp:nvSpPr>
        <dsp:cNvPr id="0" name=""/>
        <dsp:cNvSpPr/>
      </dsp:nvSpPr>
      <dsp:spPr>
        <a:xfrm>
          <a:off x="0" y="692017"/>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C4952-5C0B-43C6-ABF6-9737318B7AE9}">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bg1"/>
              </a:solidFill>
            </a:rPr>
            <a:t>Early school leaving rate </a:t>
          </a:r>
          <a:r>
            <a:rPr lang="en-US" sz="2000" b="1" kern="1200" dirty="0">
              <a:solidFill>
                <a:schemeClr val="bg1"/>
              </a:solidFill>
            </a:rPr>
            <a:t>&lt;10%</a:t>
          </a:r>
          <a:r>
            <a:rPr lang="en-US" sz="2000" kern="1200" dirty="0">
              <a:solidFill>
                <a:schemeClr val="bg1"/>
              </a:solidFill>
            </a:rPr>
            <a:t>.</a:t>
          </a:r>
        </a:p>
      </dsp:txBody>
      <dsp:txXfrm>
        <a:off x="0" y="692017"/>
        <a:ext cx="6900512" cy="692017"/>
      </dsp:txXfrm>
    </dsp:sp>
    <dsp:sp modelId="{D8F5C219-8486-4DBC-A319-4FB4BDD9CB9E}">
      <dsp:nvSpPr>
        <dsp:cNvPr id="0" name=""/>
        <dsp:cNvSpPr/>
      </dsp:nvSpPr>
      <dsp:spPr>
        <a:xfrm>
          <a:off x="0" y="138403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42745-F079-41A3-B161-9449FCE76479}">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bg1"/>
              </a:solidFill>
            </a:rPr>
            <a:t>Reduce </a:t>
          </a:r>
          <a:r>
            <a:rPr lang="en-US" sz="2000" b="1" kern="1200" dirty="0">
              <a:solidFill>
                <a:schemeClr val="bg1"/>
              </a:solidFill>
            </a:rPr>
            <a:t>education-to-work mismatch</a:t>
          </a:r>
          <a:r>
            <a:rPr lang="en-US" sz="2000" kern="1200" dirty="0">
              <a:solidFill>
                <a:schemeClr val="bg1"/>
              </a:solidFill>
            </a:rPr>
            <a:t>.</a:t>
          </a:r>
        </a:p>
      </dsp:txBody>
      <dsp:txXfrm>
        <a:off x="0" y="1384035"/>
        <a:ext cx="6900512" cy="692017"/>
      </dsp:txXfrm>
    </dsp:sp>
    <dsp:sp modelId="{6F0ADE6E-BF2F-4BFB-A9C6-736BC1C593EE}">
      <dsp:nvSpPr>
        <dsp:cNvPr id="0" name=""/>
        <dsp:cNvSpPr/>
      </dsp:nvSpPr>
      <dsp:spPr>
        <a:xfrm>
          <a:off x="0" y="207605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63998-88F0-4E2F-AD3E-4A78D8F8F2D1}">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bg1"/>
              </a:solidFill>
            </a:rPr>
            <a:t>Lower </a:t>
          </a:r>
          <a:r>
            <a:rPr lang="en-US" sz="2000" b="1" kern="1200" dirty="0">
              <a:solidFill>
                <a:schemeClr val="bg1"/>
              </a:solidFill>
            </a:rPr>
            <a:t>NEETs</a:t>
          </a:r>
          <a:r>
            <a:rPr lang="en-US" sz="2000" kern="1200" dirty="0">
              <a:solidFill>
                <a:schemeClr val="bg1"/>
              </a:solidFill>
            </a:rPr>
            <a:t> (youth not in education, employment, or training).</a:t>
          </a:r>
        </a:p>
      </dsp:txBody>
      <dsp:txXfrm>
        <a:off x="0" y="2076052"/>
        <a:ext cx="6900512" cy="692017"/>
      </dsp:txXfrm>
    </dsp:sp>
    <dsp:sp modelId="{E449015E-7293-429E-87D8-B7B4D8F97DF9}">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DDC70-0B83-48D6-AB0A-4C55FFD9BA8C}">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bg1"/>
              </a:solidFill>
            </a:rPr>
            <a:t>Focus Areas:</a:t>
          </a:r>
          <a:endParaRPr lang="en-US" sz="2000" kern="1200" dirty="0">
            <a:solidFill>
              <a:schemeClr val="bg1"/>
            </a:solidFill>
          </a:endParaRPr>
        </a:p>
      </dsp:txBody>
      <dsp:txXfrm>
        <a:off x="0" y="2768070"/>
        <a:ext cx="6900512" cy="692017"/>
      </dsp:txXfrm>
    </dsp:sp>
    <dsp:sp modelId="{99C06E2A-7500-4F27-AEED-28AE0CE251FC}">
      <dsp:nvSpPr>
        <dsp:cNvPr id="0" name=""/>
        <dsp:cNvSpPr/>
      </dsp:nvSpPr>
      <dsp:spPr>
        <a:xfrm>
          <a:off x="0" y="346008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B3E88-4F25-4C07-84B7-73129343AE56}">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bg1"/>
              </a:solidFill>
            </a:rPr>
            <a:t>Lifelong learning.</a:t>
          </a:r>
        </a:p>
      </dsp:txBody>
      <dsp:txXfrm>
        <a:off x="0" y="3460088"/>
        <a:ext cx="6900512" cy="692017"/>
      </dsp:txXfrm>
    </dsp:sp>
    <dsp:sp modelId="{ADA31D79-28E2-4736-8D65-DA4E658440D6}">
      <dsp:nvSpPr>
        <dsp:cNvPr id="0" name=""/>
        <dsp:cNvSpPr/>
      </dsp:nvSpPr>
      <dsp:spPr>
        <a:xfrm>
          <a:off x="0" y="415210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FC8FB-4BE6-4BBD-AF37-95BA682A387F}">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bg1"/>
              </a:solidFill>
            </a:rPr>
            <a:t>Growth of </a:t>
          </a:r>
          <a:r>
            <a:rPr lang="en-US" sz="2000" b="1" kern="1200" dirty="0">
              <a:solidFill>
                <a:schemeClr val="bg1"/>
              </a:solidFill>
            </a:rPr>
            <a:t>technical/vocational education</a:t>
          </a:r>
          <a:r>
            <a:rPr lang="en-US" sz="2000" kern="1200" dirty="0">
              <a:solidFill>
                <a:schemeClr val="bg1"/>
              </a:solidFill>
            </a:rPr>
            <a:t> (e.g., ITS Academies).</a:t>
          </a:r>
        </a:p>
      </dsp:txBody>
      <dsp:txXfrm>
        <a:off x="0" y="4152105"/>
        <a:ext cx="6900512" cy="692017"/>
      </dsp:txXfrm>
    </dsp:sp>
    <dsp:sp modelId="{1FFDC1AE-8B76-4488-AD03-1B61CCD258A6}">
      <dsp:nvSpPr>
        <dsp:cNvPr id="0" name=""/>
        <dsp:cNvSpPr/>
      </dsp:nvSpPr>
      <dsp:spPr>
        <a:xfrm>
          <a:off x="0" y="484412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C794A-5A86-49C5-8CF6-8B345DA85868}">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bg1"/>
              </a:solidFill>
            </a:rPr>
            <a:t>More </a:t>
          </a:r>
          <a:r>
            <a:rPr lang="en-US" sz="2000" b="1" kern="1200" dirty="0">
              <a:solidFill>
                <a:schemeClr val="bg1"/>
              </a:solidFill>
            </a:rPr>
            <a:t>Level 5-6 qualifications</a:t>
          </a:r>
          <a:r>
            <a:rPr lang="en-US" sz="2000" kern="1200" dirty="0">
              <a:solidFill>
                <a:schemeClr val="bg1"/>
              </a:solidFill>
            </a:rPr>
            <a:t> (per European Qualifications Framework).</a:t>
          </a:r>
        </a:p>
      </dsp:txBody>
      <dsp:txXfrm>
        <a:off x="0" y="4844123"/>
        <a:ext cx="6900512" cy="692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5228-CD39-4EBB-84C0-BD9FC4F7C01D}">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0E883-5946-4466-B2FE-8B5ADE549745}">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a:solidFill>
                <a:schemeClr val="bg1"/>
              </a:solidFill>
            </a:rPr>
            <a:t>Enhance </a:t>
          </a:r>
          <a:r>
            <a:rPr lang="en-US" sz="3900" b="1" kern="1200" dirty="0">
              <a:solidFill>
                <a:schemeClr val="bg1"/>
              </a:solidFill>
            </a:rPr>
            <a:t>school orientation</a:t>
          </a:r>
          <a:r>
            <a:rPr lang="en-US" sz="3900" kern="1200" dirty="0">
              <a:solidFill>
                <a:schemeClr val="bg1"/>
              </a:solidFill>
            </a:rPr>
            <a:t> and </a:t>
          </a:r>
          <a:r>
            <a:rPr lang="en-US" sz="3900" b="1" kern="1200" dirty="0">
              <a:solidFill>
                <a:schemeClr val="bg1"/>
              </a:solidFill>
            </a:rPr>
            <a:t>career guidance</a:t>
          </a:r>
          <a:r>
            <a:rPr lang="en-US" sz="3900" kern="1200" dirty="0">
              <a:solidFill>
                <a:schemeClr val="bg1"/>
              </a:solidFill>
            </a:rPr>
            <a:t>.</a:t>
          </a:r>
        </a:p>
      </dsp:txBody>
      <dsp:txXfrm>
        <a:off x="0" y="0"/>
        <a:ext cx="6900512" cy="2768070"/>
      </dsp:txXfrm>
    </dsp:sp>
    <dsp:sp modelId="{F6526E4B-50FC-4516-BAC8-33FC43BA2EB6}">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CE2AD-70C9-4827-9B48-582DB0F82F1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a:solidFill>
                <a:schemeClr val="bg1"/>
              </a:solidFill>
            </a:rPr>
            <a:t>Train students in </a:t>
          </a:r>
          <a:r>
            <a:rPr lang="en-US" sz="3900" b="1" kern="1200" dirty="0">
              <a:solidFill>
                <a:schemeClr val="bg1"/>
              </a:solidFill>
            </a:rPr>
            <a:t>career management skills</a:t>
          </a:r>
          <a:r>
            <a:rPr lang="en-US" sz="3900" kern="1200" dirty="0">
              <a:solidFill>
                <a:schemeClr val="bg1"/>
              </a:solidFill>
            </a:rPr>
            <a:t>.</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BF21D-3101-4515-BA64-E871491DBA67}" type="datetimeFigureOut">
              <a:rPr lang="it-IT" smtClean="0"/>
              <a:t>07/06/2025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C029C-D513-41AC-B61E-AF510CC210AB}" type="slidenum">
              <a:rPr lang="it-IT" smtClean="0"/>
              <a:t>‹N›</a:t>
            </a:fld>
            <a:endParaRPr lang="it-IT"/>
          </a:p>
        </p:txBody>
      </p:sp>
    </p:spTree>
    <p:extLst>
      <p:ext uri="{BB962C8B-B14F-4D97-AF65-F5344CB8AC3E}">
        <p14:creationId xmlns:p14="http://schemas.microsoft.com/office/powerpoint/2010/main" val="117328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2EC029C-D513-41AC-B61E-AF510CC210AB}" type="slidenum">
              <a:rPr lang="it-IT" smtClean="0"/>
              <a:t>1</a:t>
            </a:fld>
            <a:endParaRPr lang="it-IT"/>
          </a:p>
        </p:txBody>
      </p:sp>
    </p:spTree>
    <p:extLst>
      <p:ext uri="{BB962C8B-B14F-4D97-AF65-F5344CB8AC3E}">
        <p14:creationId xmlns:p14="http://schemas.microsoft.com/office/powerpoint/2010/main" val="75359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20AEA7-7E66-17CE-815A-48AADF2219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6AD57C6A-B157-5328-C421-24B92242E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1E787FE9-4B48-454F-EAEA-6C21E92CA6CE}"/>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5" name="Segnaposto piè di pagina 4">
            <a:extLst>
              <a:ext uri="{FF2B5EF4-FFF2-40B4-BE49-F238E27FC236}">
                <a16:creationId xmlns="" xmlns:a16="http://schemas.microsoft.com/office/drawing/2014/main" id="{B6E8B8B5-D32A-D730-82CE-A063B53EFF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DA67514-A2FA-F3F0-A8FA-018082B2707C}"/>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38032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A479710-7C32-2712-E984-DBC982699A4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B75BD865-74DE-F09D-9A56-6C5EC7DAD2D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32B9B18-7877-ED3C-7813-3C09A85C4064}"/>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5" name="Segnaposto piè di pagina 4">
            <a:extLst>
              <a:ext uri="{FF2B5EF4-FFF2-40B4-BE49-F238E27FC236}">
                <a16:creationId xmlns="" xmlns:a16="http://schemas.microsoft.com/office/drawing/2014/main" id="{0060C97D-5F36-F28C-6D77-25280395D3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A91F251-8B1D-BF57-97D9-8C6207142B0E}"/>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25416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FE23BFBD-D1DA-14E9-76FC-E03F9120A89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2A0A256C-5229-0910-EB09-591B97469B2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75951BB-5C53-0391-6F39-1B8BE798774F}"/>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5" name="Segnaposto piè di pagina 4">
            <a:extLst>
              <a:ext uri="{FF2B5EF4-FFF2-40B4-BE49-F238E27FC236}">
                <a16:creationId xmlns="" xmlns:a16="http://schemas.microsoft.com/office/drawing/2014/main" id="{7EA490F2-363A-0D8A-D61D-285C226931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3F23757D-09D6-97E9-1740-E5910492CD8A}"/>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140505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39A83B-97F6-7D00-C7C6-20E5D47DE5B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5B9A7BF2-4AF3-1EC1-3A6D-1DCDF09AF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4878C8C-B95E-0B55-FAB3-A56CBFA8402D}"/>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5" name="Segnaposto piè di pagina 4">
            <a:extLst>
              <a:ext uri="{FF2B5EF4-FFF2-40B4-BE49-F238E27FC236}">
                <a16:creationId xmlns="" xmlns:a16="http://schemas.microsoft.com/office/drawing/2014/main" id="{03925C19-4B3F-8FD1-C062-DECF0083BA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24A769B-64D8-A952-B8B3-3E0AD273D447}"/>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31188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65EC428-424D-C468-863E-D8B21EBACA7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8151E70-831E-5928-27D1-55E0AE0897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FE6B2673-D3FA-23D3-5CB6-22A41B3F1BFF}"/>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5" name="Segnaposto piè di pagina 4">
            <a:extLst>
              <a:ext uri="{FF2B5EF4-FFF2-40B4-BE49-F238E27FC236}">
                <a16:creationId xmlns="" xmlns:a16="http://schemas.microsoft.com/office/drawing/2014/main" id="{A0F1E28E-BDF1-138D-DB79-3FC35191E0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E4686DC-F9C5-EE72-5EE6-757F6F88DD3D}"/>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363698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ABA775B-2721-830B-BF1E-CDB704A5675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61FF827A-8734-4E25-4242-20DCE887087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81149AA-B4B4-CEC3-B524-75FA3F0E2C2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6F982B99-D09F-9392-4C6A-29D85EB60D10}"/>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6" name="Segnaposto piè di pagina 5">
            <a:extLst>
              <a:ext uri="{FF2B5EF4-FFF2-40B4-BE49-F238E27FC236}">
                <a16:creationId xmlns="" xmlns:a16="http://schemas.microsoft.com/office/drawing/2014/main" id="{1E72C132-B51C-5BCA-FA85-3BAD91C8A7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25F97BA4-57FC-B669-D27B-0C3DE70EB13F}"/>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174359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1DB0D49-A924-ECA3-89AC-930221375F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D50F35DD-4B43-4AB4-C537-71ED2232D0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4CD7B395-DB55-D708-7EDE-29FFE505807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D9150A60-90BC-B2BE-96D1-B2360B283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A81B7BCC-F09B-3105-A392-810877B6E11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75CBDB94-CE7C-4505-C510-45FA363498BA}"/>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8" name="Segnaposto piè di pagina 7">
            <a:extLst>
              <a:ext uri="{FF2B5EF4-FFF2-40B4-BE49-F238E27FC236}">
                <a16:creationId xmlns="" xmlns:a16="http://schemas.microsoft.com/office/drawing/2014/main" id="{2E885743-2762-1425-B5D9-93AA2743EAB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AF930649-F182-7C1E-613D-E4BF074B15F1}"/>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108204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ACB0C6F-6343-406C-240F-292542A57F1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CE9EDF1D-6181-A074-5E9C-B5D226338A0B}"/>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4" name="Segnaposto piè di pagina 3">
            <a:extLst>
              <a:ext uri="{FF2B5EF4-FFF2-40B4-BE49-F238E27FC236}">
                <a16:creationId xmlns="" xmlns:a16="http://schemas.microsoft.com/office/drawing/2014/main" id="{1B5DD3D3-8C36-669A-1F87-CF28C07CAC8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D55FDC51-10D7-AD4B-50DC-A151F06B04F8}"/>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338820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2DCF5803-CB30-0C29-41A2-58143EBFCC5E}"/>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3" name="Segnaposto piè di pagina 2">
            <a:extLst>
              <a:ext uri="{FF2B5EF4-FFF2-40B4-BE49-F238E27FC236}">
                <a16:creationId xmlns="" xmlns:a16="http://schemas.microsoft.com/office/drawing/2014/main" id="{A73DE1C4-E477-B984-3E8D-EBCB0B84F7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97538748-5E75-AC57-3932-93478F173F2C}"/>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122584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04437B-19F1-BF77-A344-B3C5A6EF36A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600A2FE-A70D-1BB3-F887-794C45B86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6FE115BC-0086-7AB9-42BA-132CD3DD4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FF7282A0-41D9-6E45-12EE-48C4F759166F}"/>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6" name="Segnaposto piè di pagina 5">
            <a:extLst>
              <a:ext uri="{FF2B5EF4-FFF2-40B4-BE49-F238E27FC236}">
                <a16:creationId xmlns="" xmlns:a16="http://schemas.microsoft.com/office/drawing/2014/main" id="{F43A9A1F-7744-9DF5-A197-CF9700F85CE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BAE5000-CB30-7272-6623-0318F46037D3}"/>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421156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B055D2C-749E-1E43-434B-EB14B57A67E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038816EC-97D4-DA9E-4E58-49CC7D34A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A71EBF6B-C4D2-BCC4-EE32-0AD3EA6BB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150FA16A-9967-373B-E426-779CCE0D2C9D}"/>
              </a:ext>
            </a:extLst>
          </p:cNvPr>
          <p:cNvSpPr>
            <a:spLocks noGrp="1"/>
          </p:cNvSpPr>
          <p:nvPr>
            <p:ph type="dt" sz="half" idx="10"/>
          </p:nvPr>
        </p:nvSpPr>
        <p:spPr/>
        <p:txBody>
          <a:bodyPr/>
          <a:lstStyle/>
          <a:p>
            <a:fld id="{036FF4F2-55BA-4E12-9341-43753834F1FF}" type="datetimeFigureOut">
              <a:rPr lang="it-IT" smtClean="0"/>
              <a:t>07/06/2025</a:t>
            </a:fld>
            <a:endParaRPr lang="it-IT"/>
          </a:p>
        </p:txBody>
      </p:sp>
      <p:sp>
        <p:nvSpPr>
          <p:cNvPr id="6" name="Segnaposto piè di pagina 5">
            <a:extLst>
              <a:ext uri="{FF2B5EF4-FFF2-40B4-BE49-F238E27FC236}">
                <a16:creationId xmlns="" xmlns:a16="http://schemas.microsoft.com/office/drawing/2014/main" id="{CF2C53FD-98DF-BCE7-693D-6FB5B624E9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FA91C6F2-E725-692F-8D9B-7DC4072B62A1}"/>
              </a:ext>
            </a:extLst>
          </p:cNvPr>
          <p:cNvSpPr>
            <a:spLocks noGrp="1"/>
          </p:cNvSpPr>
          <p:nvPr>
            <p:ph type="sldNum" sz="quarter" idx="12"/>
          </p:nvPr>
        </p:nvSpPr>
        <p:spPr/>
        <p:txBody>
          <a:bodyPr/>
          <a:lstStyle/>
          <a:p>
            <a:fld id="{75669AEF-ABE4-4590-A158-D296EBA2CE71}" type="slidenum">
              <a:rPr lang="it-IT" smtClean="0"/>
              <a:t>‹N›</a:t>
            </a:fld>
            <a:endParaRPr lang="it-IT"/>
          </a:p>
        </p:txBody>
      </p:sp>
    </p:spTree>
    <p:extLst>
      <p:ext uri="{BB962C8B-B14F-4D97-AF65-F5344CB8AC3E}">
        <p14:creationId xmlns:p14="http://schemas.microsoft.com/office/powerpoint/2010/main" val="261138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F47849E9-1C9E-BAB0-1A4E-F21291A7F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C3A895ED-1C5F-0CF3-C54C-F7E850FAD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C83395A-4038-70C9-819E-A4C0DA528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6FF4F2-55BA-4E12-9341-43753834F1FF}" type="datetimeFigureOut">
              <a:rPr lang="it-IT" smtClean="0"/>
              <a:t>07/06/2025</a:t>
            </a:fld>
            <a:endParaRPr lang="it-IT"/>
          </a:p>
        </p:txBody>
      </p:sp>
      <p:sp>
        <p:nvSpPr>
          <p:cNvPr id="5" name="Segnaposto piè di pagina 4">
            <a:extLst>
              <a:ext uri="{FF2B5EF4-FFF2-40B4-BE49-F238E27FC236}">
                <a16:creationId xmlns="" xmlns:a16="http://schemas.microsoft.com/office/drawing/2014/main" id="{BBC4819F-C609-7E8D-B3F2-5B7118E55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F495E729-D0EC-BD45-41B1-88EBA1711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669AEF-ABE4-4590-A158-D296EBA2CE71}" type="slidenum">
              <a:rPr lang="it-IT" smtClean="0"/>
              <a:t>‹N›</a:t>
            </a:fld>
            <a:endParaRPr lang="it-IT"/>
          </a:p>
        </p:txBody>
      </p:sp>
    </p:spTree>
    <p:extLst>
      <p:ext uri="{BB962C8B-B14F-4D97-AF65-F5344CB8AC3E}">
        <p14:creationId xmlns:p14="http://schemas.microsoft.com/office/powerpoint/2010/main" val="315233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odofp.es/" TargetMode="External"/><Relationship Id="rId2" Type="http://schemas.openxmlformats.org/officeDocument/2006/relationships/hyperlink" Target="https://www.educacionyfp.gob.e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5.xml"/><Relationship Id="rId7" Type="http://schemas.openxmlformats.org/officeDocument/2006/relationships/image" Target="../media/image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a con in mano il pezzo di un puzzle">
            <a:extLst>
              <a:ext uri="{FF2B5EF4-FFF2-40B4-BE49-F238E27FC236}">
                <a16:creationId xmlns="" xmlns:a16="http://schemas.microsoft.com/office/drawing/2014/main" id="{888F47F3-9449-800A-C53B-D6D0994530FD}"/>
              </a:ext>
            </a:extLst>
          </p:cNvPr>
          <p:cNvPicPr>
            <a:picLocks noChangeAspect="1"/>
          </p:cNvPicPr>
          <p:nvPr/>
        </p:nvPicPr>
        <p:blipFill>
          <a:blip r:embed="rId3"/>
          <a:srcRect t="16734" r="1" b="1"/>
          <a:stretch/>
        </p:blipFill>
        <p:spPr>
          <a:xfrm>
            <a:off x="-10338" y="-20587"/>
            <a:ext cx="12195447" cy="6879745"/>
          </a:xfrm>
          <a:prstGeom prst="rect">
            <a:avLst/>
          </a:prstGeom>
        </p:spPr>
      </p:pic>
      <p:sp>
        <p:nvSpPr>
          <p:cNvPr id="9" name="Rectangle 8">
            <a:extLst>
              <a:ext uri="{FF2B5EF4-FFF2-40B4-BE49-F238E27FC236}">
                <a16:creationId xmlns="" xmlns:a16="http://schemas.microsoft.com/office/drawing/2014/main" id="{4D60F200-5EB0-B223-2439-C96C67F0FE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A6567EA8-C72D-4B9B-D23F-6B2E9F9C9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EFBFA78-9360-1E01-5448-6D5AE0A326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1740453C-744F-DB3A-47EC-15EACE1DC1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 xmlns:a16="http://schemas.microsoft.com/office/drawing/2014/main" id="{B6924B03-77BD-EAE3-2854-43363FF8E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5AFBD4C-CE16-2294-C7EC-65069BD1CAF7}"/>
              </a:ext>
            </a:extLst>
          </p:cNvPr>
          <p:cNvSpPr>
            <a:spLocks noGrp="1"/>
          </p:cNvSpPr>
          <p:nvPr>
            <p:ph type="title"/>
          </p:nvPr>
        </p:nvSpPr>
        <p:spPr>
          <a:xfrm>
            <a:off x="859028" y="4121944"/>
            <a:ext cx="11149812" cy="1620665"/>
          </a:xfrm>
        </p:spPr>
        <p:txBody>
          <a:bodyPr vert="horz" lIns="91440" tIns="45720" rIns="91440" bIns="45720" rtlCol="0" anchor="b">
            <a:normAutofit/>
          </a:bodyPr>
          <a:lstStyle/>
          <a:p>
            <a:r>
              <a:rPr lang="en-US" sz="4000" b="1" i="0" dirty="0">
                <a:solidFill>
                  <a:srgbClr val="FFFFFF"/>
                </a:solidFill>
                <a:effectLst/>
              </a:rPr>
              <a:t>Career Guidance in the Modern World</a:t>
            </a:r>
            <a:endParaRPr lang="en-US" sz="4000" dirty="0">
              <a:solidFill>
                <a:srgbClr val="FFFFFF"/>
              </a:solidFill>
            </a:endParaRPr>
          </a:p>
        </p:txBody>
      </p:sp>
      <p:sp>
        <p:nvSpPr>
          <p:cNvPr id="3" name="Segnaposto contenuto 2">
            <a:extLst>
              <a:ext uri="{FF2B5EF4-FFF2-40B4-BE49-F238E27FC236}">
                <a16:creationId xmlns="" xmlns:a16="http://schemas.microsoft.com/office/drawing/2014/main" id="{DECC22D1-D5F4-2B6B-6556-9809EC85076E}"/>
              </a:ext>
            </a:extLst>
          </p:cNvPr>
          <p:cNvSpPr>
            <a:spLocks noGrp="1"/>
          </p:cNvSpPr>
          <p:nvPr>
            <p:ph idx="1"/>
          </p:nvPr>
        </p:nvSpPr>
        <p:spPr>
          <a:xfrm>
            <a:off x="3226838" y="5639788"/>
            <a:ext cx="7942381" cy="618479"/>
          </a:xfrm>
        </p:spPr>
        <p:txBody>
          <a:bodyPr vert="horz" lIns="91440" tIns="45720" rIns="91440" bIns="45720" rtlCol="0">
            <a:normAutofit/>
          </a:bodyPr>
          <a:lstStyle/>
          <a:p>
            <a:pPr marL="0" indent="0">
              <a:buNone/>
            </a:pPr>
            <a:r>
              <a:rPr lang="en-US" sz="2000" b="0" i="0" dirty="0">
                <a:solidFill>
                  <a:srgbClr val="FFFFFF"/>
                </a:solidFill>
                <a:effectLst/>
              </a:rPr>
              <a:t>Challenges, Factors and Solutions</a:t>
            </a:r>
            <a:endParaRPr lang="en-US" sz="2000" dirty="0">
              <a:solidFill>
                <a:srgbClr val="FFFFFF"/>
              </a:solidFill>
            </a:endParaRPr>
          </a:p>
        </p:txBody>
      </p:sp>
      <p:sp>
        <p:nvSpPr>
          <p:cNvPr id="6" name="CasellaDiTesto 5">
            <a:extLst>
              <a:ext uri="{FF2B5EF4-FFF2-40B4-BE49-F238E27FC236}">
                <a16:creationId xmlns="" xmlns:a16="http://schemas.microsoft.com/office/drawing/2014/main" id="{4741D421-9CC4-5B9F-22F8-3F61EB84FF20}"/>
              </a:ext>
            </a:extLst>
          </p:cNvPr>
          <p:cNvSpPr txBox="1"/>
          <p:nvPr/>
        </p:nvSpPr>
        <p:spPr>
          <a:xfrm>
            <a:off x="8651823" y="1560102"/>
            <a:ext cx="3551327" cy="369332"/>
          </a:xfrm>
          <a:prstGeom prst="rect">
            <a:avLst/>
          </a:prstGeom>
          <a:solidFill>
            <a:schemeClr val="tx2">
              <a:lumMod val="25000"/>
              <a:lumOff val="75000"/>
              <a:alpha val="48000"/>
            </a:schemeClr>
          </a:solidFill>
        </p:spPr>
        <p:txBody>
          <a:bodyPr wrap="square" rtlCol="0">
            <a:spAutoFit/>
          </a:bodyPr>
          <a:lstStyle/>
          <a:p>
            <a:r>
              <a:rPr lang="en-US" b="1" dirty="0" smtClean="0"/>
              <a:t>Francesco </a:t>
            </a:r>
            <a:r>
              <a:rPr lang="en-US" b="1" dirty="0"/>
              <a:t>Tassone</a:t>
            </a:r>
            <a:endParaRPr lang="it-IT" b="1" dirty="0"/>
          </a:p>
        </p:txBody>
      </p:sp>
      <p:pic>
        <p:nvPicPr>
          <p:cNvPr id="4" name="Immagine 3"/>
          <p:cNvPicPr>
            <a:picLocks noChangeAspect="1"/>
          </p:cNvPicPr>
          <p:nvPr/>
        </p:nvPicPr>
        <p:blipFill>
          <a:blip r:embed="rId4"/>
          <a:stretch>
            <a:fillRect/>
          </a:stretch>
        </p:blipFill>
        <p:spPr>
          <a:xfrm>
            <a:off x="4068110" y="2969464"/>
            <a:ext cx="4041998" cy="877900"/>
          </a:xfrm>
          <a:prstGeom prst="rect">
            <a:avLst/>
          </a:prstGeom>
        </p:spPr>
      </p:pic>
      <p:sp>
        <p:nvSpPr>
          <p:cNvPr id="12" name="CasellaDiTesto 11"/>
          <p:cNvSpPr txBox="1"/>
          <p:nvPr/>
        </p:nvSpPr>
        <p:spPr>
          <a:xfrm>
            <a:off x="3813152" y="2437220"/>
            <a:ext cx="4633645" cy="369332"/>
          </a:xfrm>
          <a:prstGeom prst="rect">
            <a:avLst/>
          </a:prstGeom>
          <a:noFill/>
        </p:spPr>
        <p:txBody>
          <a:bodyPr wrap="square" rtlCol="0">
            <a:spAutoFit/>
          </a:bodyPr>
          <a:lstStyle/>
          <a:p>
            <a:r>
              <a:rPr lang="it-IT" dirty="0"/>
              <a:t>2024-1-IT01-KA121-VET-000213359</a:t>
            </a:r>
          </a:p>
        </p:txBody>
      </p:sp>
      <p:pic>
        <p:nvPicPr>
          <p:cNvPr id="7" name="Immagine 6"/>
          <p:cNvPicPr>
            <a:picLocks noChangeAspect="1"/>
          </p:cNvPicPr>
          <p:nvPr/>
        </p:nvPicPr>
        <p:blipFill>
          <a:blip r:embed="rId5"/>
          <a:stretch>
            <a:fillRect/>
          </a:stretch>
        </p:blipFill>
        <p:spPr>
          <a:xfrm>
            <a:off x="4068110" y="616741"/>
            <a:ext cx="3859102" cy="768163"/>
          </a:xfrm>
          <a:prstGeom prst="rect">
            <a:avLst/>
          </a:prstGeom>
        </p:spPr>
      </p:pic>
      <p:pic>
        <p:nvPicPr>
          <p:cNvPr id="8" name="Immagine 7"/>
          <p:cNvPicPr>
            <a:picLocks noChangeAspect="1"/>
          </p:cNvPicPr>
          <p:nvPr/>
        </p:nvPicPr>
        <p:blipFill>
          <a:blip r:embed="rId6"/>
          <a:stretch>
            <a:fillRect/>
          </a:stretch>
        </p:blipFill>
        <p:spPr>
          <a:xfrm>
            <a:off x="5699324" y="1457003"/>
            <a:ext cx="794164" cy="786576"/>
          </a:xfrm>
          <a:prstGeom prst="rect">
            <a:avLst/>
          </a:prstGeom>
        </p:spPr>
      </p:pic>
    </p:spTree>
    <p:extLst>
      <p:ext uri="{BB962C8B-B14F-4D97-AF65-F5344CB8AC3E}">
        <p14:creationId xmlns:p14="http://schemas.microsoft.com/office/powerpoint/2010/main" val="17563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DA718D0-4865-4629-8134-44F68D41D5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65167ED7-6315-43AB-B1B6-C326D5FD8F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 xmlns:a16="http://schemas.microsoft.com/office/drawing/2014/main" id="{EF4D8839-FB03-487D-ACC8-8BFEDD4FEB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0EF75023-9A3B-42FC-B704-61A8F7BEF4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CBC4F608-B4B8-48C3-9572-C0F061B1CD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1244AD40-1BEC-0116-1991-3BC490D78C17}"/>
              </a:ext>
            </a:extLst>
          </p:cNvPr>
          <p:cNvSpPr>
            <a:spLocks noGrp="1"/>
          </p:cNvSpPr>
          <p:nvPr>
            <p:ph type="title"/>
          </p:nvPr>
        </p:nvSpPr>
        <p:spPr>
          <a:xfrm>
            <a:off x="1289304" y="1104152"/>
            <a:ext cx="9849751" cy="1349671"/>
          </a:xfrm>
        </p:spPr>
        <p:txBody>
          <a:bodyPr anchor="b">
            <a:normAutofit/>
          </a:bodyPr>
          <a:lstStyle/>
          <a:p>
            <a:r>
              <a:rPr lang="it-IT" sz="5400" b="1" i="0">
                <a:effectLst/>
                <a:latin typeface="Inter"/>
              </a:rPr>
              <a:t>Challenges and Goals</a:t>
            </a:r>
            <a:endParaRPr lang="it-IT" sz="5400" dirty="0"/>
          </a:p>
        </p:txBody>
      </p:sp>
      <p:sp>
        <p:nvSpPr>
          <p:cNvPr id="3" name="Segnaposto contenuto 2">
            <a:extLst>
              <a:ext uri="{FF2B5EF4-FFF2-40B4-BE49-F238E27FC236}">
                <a16:creationId xmlns="" xmlns:a16="http://schemas.microsoft.com/office/drawing/2014/main" id="{C33CE52C-F6CB-3F49-2F3B-4C9FC0E91D3C}"/>
              </a:ext>
            </a:extLst>
          </p:cNvPr>
          <p:cNvSpPr>
            <a:spLocks noGrp="1"/>
          </p:cNvSpPr>
          <p:nvPr>
            <p:ph idx="1"/>
          </p:nvPr>
        </p:nvSpPr>
        <p:spPr>
          <a:xfrm>
            <a:off x="1432648" y="2453823"/>
            <a:ext cx="9903946" cy="3481258"/>
          </a:xfrm>
          <a:ln>
            <a:solidFill>
              <a:schemeClr val="accent1"/>
            </a:solidFill>
          </a:ln>
        </p:spPr>
        <p:txBody>
          <a:bodyPr anchor="ctr">
            <a:normAutofit fontScale="85000" lnSpcReduction="20000"/>
          </a:bodyPr>
          <a:lstStyle/>
          <a:p>
            <a:pPr marL="0" indent="0">
              <a:buNone/>
            </a:pPr>
            <a:r>
              <a:rPr lang="en-US" sz="2600" b="0" i="0" dirty="0">
                <a:effectLst/>
                <a:latin typeface="Inter"/>
              </a:rPr>
              <a:t>Identified challenges: </a:t>
            </a:r>
          </a:p>
          <a:p>
            <a:pPr>
              <a:buFont typeface="Arial" panose="020B0604020202020204" pitchFamily="34" charset="0"/>
              <a:buChar char="•"/>
            </a:pPr>
            <a:r>
              <a:rPr lang="en-US" sz="2600" b="0" i="0" dirty="0" smtClean="0">
                <a:effectLst/>
                <a:latin typeface="Inter"/>
              </a:rPr>
              <a:t>Uneven Career skills Development</a:t>
            </a:r>
            <a:endParaRPr lang="en-US" sz="2600" b="0" i="0" dirty="0">
              <a:effectLst/>
              <a:latin typeface="Inter"/>
            </a:endParaRPr>
          </a:p>
          <a:p>
            <a:pPr>
              <a:buFont typeface="Arial" panose="020B0604020202020204" pitchFamily="34" charset="0"/>
              <a:buChar char="•"/>
            </a:pPr>
            <a:r>
              <a:rPr lang="en-US" sz="2600" b="0" i="0" dirty="0" err="1" smtClean="0">
                <a:effectLst/>
                <a:latin typeface="Inter"/>
              </a:rPr>
              <a:t>Unpair</a:t>
            </a:r>
            <a:r>
              <a:rPr lang="en-US" sz="2600" b="0" i="0" dirty="0" smtClean="0">
                <a:effectLst/>
                <a:latin typeface="Inter"/>
              </a:rPr>
              <a:t> Collaboration </a:t>
            </a:r>
            <a:r>
              <a:rPr lang="en-US" sz="2600" b="0" i="0" dirty="0">
                <a:effectLst/>
                <a:latin typeface="Inter"/>
              </a:rPr>
              <a:t>among stakeholders</a:t>
            </a:r>
          </a:p>
          <a:p>
            <a:pPr>
              <a:buFont typeface="Arial" panose="020B0604020202020204" pitchFamily="34" charset="0"/>
              <a:buChar char="•"/>
            </a:pPr>
            <a:r>
              <a:rPr lang="en-US" sz="2600" dirty="0">
                <a:latin typeface="Inter"/>
              </a:rPr>
              <a:t>E</a:t>
            </a:r>
            <a:r>
              <a:rPr lang="en-US" sz="2600" b="0" i="0" dirty="0" smtClean="0">
                <a:effectLst/>
                <a:latin typeface="Inter"/>
              </a:rPr>
              <a:t>arly </a:t>
            </a:r>
            <a:r>
              <a:rPr lang="en-US" sz="2600" b="0" i="0" dirty="0">
                <a:effectLst/>
                <a:latin typeface="Inter"/>
              </a:rPr>
              <a:t>dropout</a:t>
            </a:r>
          </a:p>
          <a:p>
            <a:pPr>
              <a:buFont typeface="Arial" panose="020B0604020202020204" pitchFamily="34" charset="0"/>
              <a:buChar char="•"/>
            </a:pPr>
            <a:r>
              <a:rPr lang="en-US" sz="2600" b="0" i="0" dirty="0" smtClean="0">
                <a:effectLst/>
                <a:latin typeface="Inter"/>
              </a:rPr>
              <a:t>No Knowledge </a:t>
            </a:r>
            <a:r>
              <a:rPr lang="en-US" sz="2600" b="0" i="0" dirty="0">
                <a:effectLst/>
                <a:latin typeface="Inter"/>
              </a:rPr>
              <a:t>of the VET system</a:t>
            </a:r>
          </a:p>
          <a:p>
            <a:pPr>
              <a:buFont typeface="Arial" panose="020B0604020202020204" pitchFamily="34" charset="0"/>
              <a:buChar char="•"/>
            </a:pPr>
            <a:r>
              <a:rPr lang="en-US" sz="2600" dirty="0" smtClean="0">
                <a:latin typeface="Inter"/>
              </a:rPr>
              <a:t>No </a:t>
            </a:r>
            <a:r>
              <a:rPr lang="en-US" sz="2600" b="0" i="0" dirty="0" smtClean="0">
                <a:effectLst/>
                <a:latin typeface="Inter"/>
              </a:rPr>
              <a:t>stakeholder </a:t>
            </a:r>
            <a:r>
              <a:rPr lang="en-US" sz="2600" b="0" i="0" dirty="0">
                <a:effectLst/>
                <a:latin typeface="Inter"/>
              </a:rPr>
              <a:t>involvement</a:t>
            </a:r>
          </a:p>
          <a:p>
            <a:pPr>
              <a:buNone/>
            </a:pPr>
            <a:endParaRPr lang="en-US" sz="2600" b="0" i="0" dirty="0">
              <a:effectLst/>
              <a:latin typeface="Inter"/>
            </a:endParaRPr>
          </a:p>
          <a:p>
            <a:pPr>
              <a:buNone/>
            </a:pPr>
            <a:r>
              <a:rPr lang="en-US" sz="2600" b="0" i="0" dirty="0">
                <a:effectLst/>
                <a:latin typeface="Inter"/>
              </a:rPr>
              <a:t>Goal: develop practices that contribute to career management and early dropout prevention</a:t>
            </a:r>
            <a:r>
              <a:rPr lang="en-US" sz="1900" dirty="0"/>
              <a:t/>
            </a:r>
            <a:br>
              <a:rPr lang="en-US" sz="1900" dirty="0"/>
            </a:br>
            <a:endParaRPr lang="it-IT" sz="1900" dirty="0"/>
          </a:p>
        </p:txBody>
      </p:sp>
    </p:spTree>
    <p:extLst>
      <p:ext uri="{BB962C8B-B14F-4D97-AF65-F5344CB8AC3E}">
        <p14:creationId xmlns:p14="http://schemas.microsoft.com/office/powerpoint/2010/main" val="242052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B590EEE-B058-8FAC-71E2-2A0FB15CFBEF}"/>
              </a:ext>
            </a:extLst>
          </p:cNvPr>
          <p:cNvSpPr>
            <a:spLocks noGrp="1"/>
          </p:cNvSpPr>
          <p:nvPr>
            <p:ph type="title"/>
          </p:nvPr>
        </p:nvSpPr>
        <p:spPr>
          <a:xfrm>
            <a:off x="635000" y="640823"/>
            <a:ext cx="3418659" cy="5583148"/>
          </a:xfrm>
        </p:spPr>
        <p:txBody>
          <a:bodyPr anchor="ctr">
            <a:normAutofit fontScale="90000"/>
          </a:bodyPr>
          <a:lstStyle/>
          <a:p>
            <a:r>
              <a:rPr lang="it-IT" sz="4600" b="1" dirty="0">
                <a:solidFill>
                  <a:schemeClr val="bg1"/>
                </a:solidFill>
              </a:rPr>
              <a:t>Objectives of the </a:t>
            </a:r>
            <a:r>
              <a:rPr lang="it-IT" sz="4600" b="1" dirty="0" err="1">
                <a:solidFill>
                  <a:schemeClr val="bg1"/>
                </a:solidFill>
              </a:rPr>
              <a:t>Italian</a:t>
            </a:r>
            <a:r>
              <a:rPr lang="it-IT" sz="4600" b="1" dirty="0">
                <a:solidFill>
                  <a:schemeClr val="bg1"/>
                </a:solidFill>
              </a:rPr>
              <a:t> Guidelines for career </a:t>
            </a:r>
            <a:r>
              <a:rPr lang="it-IT" sz="4600" b="1" dirty="0" err="1">
                <a:solidFill>
                  <a:schemeClr val="bg1"/>
                </a:solidFill>
              </a:rPr>
              <a:t>guidance</a:t>
            </a:r>
            <a:r>
              <a:rPr lang="it-IT" sz="4600" b="1" dirty="0">
                <a:solidFill>
                  <a:schemeClr val="bg1"/>
                </a:solidFill>
              </a:rPr>
              <a:t>;  </a:t>
            </a:r>
            <a:r>
              <a:rPr lang="it-IT" sz="3100" dirty="0">
                <a:solidFill>
                  <a:schemeClr val="bg1"/>
                </a:solidFill>
              </a:rPr>
              <a:t>(</a:t>
            </a:r>
            <a:r>
              <a:rPr lang="it-IT" sz="3100" dirty="0" err="1">
                <a:solidFill>
                  <a:schemeClr val="bg1"/>
                </a:solidFill>
              </a:rPr>
              <a:t>Ministerial</a:t>
            </a:r>
            <a:r>
              <a:rPr lang="it-IT" sz="3100" dirty="0">
                <a:solidFill>
                  <a:schemeClr val="bg1"/>
                </a:solidFill>
              </a:rPr>
              <a:t> </a:t>
            </a:r>
            <a:r>
              <a:rPr lang="it-IT" sz="3100" dirty="0" err="1">
                <a:solidFill>
                  <a:schemeClr val="bg1"/>
                </a:solidFill>
              </a:rPr>
              <a:t>Decree</a:t>
            </a:r>
            <a:r>
              <a:rPr lang="it-IT" sz="3100" dirty="0">
                <a:solidFill>
                  <a:schemeClr val="bg1"/>
                </a:solidFill>
              </a:rPr>
              <a:t> 328/2022)</a:t>
            </a:r>
            <a:r>
              <a:rPr lang="it-IT" sz="3100" b="1" dirty="0">
                <a:solidFill>
                  <a:schemeClr val="bg1"/>
                </a:solidFill>
              </a:rPr>
              <a:t> </a:t>
            </a:r>
            <a:endParaRPr lang="it-IT" sz="4600" dirty="0">
              <a:solidFill>
                <a:schemeClr val="bg1"/>
              </a:solidFill>
            </a:endParaRPr>
          </a:p>
        </p:txBody>
      </p:sp>
      <p:sp>
        <p:nvSpPr>
          <p:cNvPr id="11"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5E39C829-5859-2DD3-931A-E5B26F67DA38}"/>
              </a:ext>
            </a:extLst>
          </p:cNvPr>
          <p:cNvGraphicFramePr>
            <a:graphicFrameLocks noGrp="1"/>
          </p:cNvGraphicFramePr>
          <p:nvPr>
            <p:ph idx="1"/>
            <p:extLst>
              <p:ext uri="{D42A27DB-BD31-4B8C-83A1-F6EECF244321}">
                <p14:modId xmlns:p14="http://schemas.microsoft.com/office/powerpoint/2010/main" val="23606216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54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A25C334E-644A-17C1-0247-3CEE3D666F5F}"/>
              </a:ext>
            </a:extLst>
          </p:cNvPr>
          <p:cNvSpPr>
            <a:spLocks noGrp="1"/>
          </p:cNvSpPr>
          <p:nvPr>
            <p:ph type="title"/>
          </p:nvPr>
        </p:nvSpPr>
        <p:spPr>
          <a:xfrm>
            <a:off x="318782" y="640823"/>
            <a:ext cx="3734877" cy="5583148"/>
          </a:xfrm>
        </p:spPr>
        <p:txBody>
          <a:bodyPr anchor="ctr">
            <a:normAutofit/>
          </a:bodyPr>
          <a:lstStyle/>
          <a:p>
            <a:r>
              <a:rPr lang="en-US" sz="4000" b="1" dirty="0">
                <a:solidFill>
                  <a:schemeClr val="bg1"/>
                </a:solidFill>
              </a:rPr>
              <a:t>European Framework for School Orientation</a:t>
            </a:r>
            <a:endParaRPr lang="it-IT" sz="4000" dirty="0">
              <a:solidFill>
                <a:schemeClr val="bg1"/>
              </a:solidFill>
            </a:endParaRPr>
          </a:p>
        </p:txBody>
      </p:sp>
      <p:sp>
        <p:nvSpPr>
          <p:cNvPr id="11"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16A04CAA-6431-6FD4-6741-6CAC65E7464F}"/>
              </a:ext>
            </a:extLst>
          </p:cNvPr>
          <p:cNvGraphicFramePr>
            <a:graphicFrameLocks noGrp="1"/>
          </p:cNvGraphicFramePr>
          <p:nvPr>
            <p:ph idx="1"/>
            <p:extLst>
              <p:ext uri="{D42A27DB-BD31-4B8C-83A1-F6EECF244321}">
                <p14:modId xmlns:p14="http://schemas.microsoft.com/office/powerpoint/2010/main" val="3226169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46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F2A98033-8F64-C5E1-45A3-988BF140BD81}"/>
              </a:ext>
            </a:extLst>
          </p:cNvPr>
          <p:cNvSpPr>
            <a:spLocks noGrp="1"/>
          </p:cNvSpPr>
          <p:nvPr>
            <p:ph type="title"/>
          </p:nvPr>
        </p:nvSpPr>
        <p:spPr>
          <a:xfrm>
            <a:off x="635000" y="640823"/>
            <a:ext cx="3418659" cy="5583148"/>
          </a:xfrm>
        </p:spPr>
        <p:txBody>
          <a:bodyPr anchor="ctr">
            <a:normAutofit/>
          </a:bodyPr>
          <a:lstStyle/>
          <a:p>
            <a:r>
              <a:rPr lang="en-US" sz="3000" b="1" dirty="0">
                <a:solidFill>
                  <a:schemeClr val="bg1"/>
                </a:solidFill>
              </a:rPr>
              <a:t>EU Council Recommendation (2022)</a:t>
            </a:r>
            <a:endParaRPr lang="it-IT" sz="3000" dirty="0">
              <a:solidFill>
                <a:schemeClr val="bg1"/>
              </a:solidFill>
            </a:endParaRPr>
          </a:p>
        </p:txBody>
      </p:sp>
      <p:sp>
        <p:nvSpPr>
          <p:cNvPr id="11"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2E0EF55B-227F-EA83-8E48-E4CFB082D7F3}"/>
              </a:ext>
            </a:extLst>
          </p:cNvPr>
          <p:cNvGraphicFramePr>
            <a:graphicFrameLocks noGrp="1"/>
          </p:cNvGraphicFramePr>
          <p:nvPr>
            <p:ph idx="1"/>
            <p:extLst>
              <p:ext uri="{D42A27DB-BD31-4B8C-83A1-F6EECF244321}">
                <p14:modId xmlns:p14="http://schemas.microsoft.com/office/powerpoint/2010/main" val="42467599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67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517A47C-B2E5-4B79-8061-D74B1311A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 xmlns:a16="http://schemas.microsoft.com/office/drawing/2014/main" id="{C505E780-2083-4CB5-A42A-5E0E2908EC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 xmlns:a16="http://schemas.microsoft.com/office/drawing/2014/main" id="{D2C0AE1C-0118-41AE-8A10-7CDCBF10E9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E4F6FFCC-F9CE-1054-E493-A9BAE0C1704C}"/>
              </a:ext>
            </a:extLst>
          </p:cNvPr>
          <p:cNvSpPr>
            <a:spLocks noGrp="1"/>
          </p:cNvSpPr>
          <p:nvPr>
            <p:ph type="title"/>
          </p:nvPr>
        </p:nvSpPr>
        <p:spPr>
          <a:xfrm>
            <a:off x="621792" y="1161288"/>
            <a:ext cx="3602736" cy="4526280"/>
          </a:xfrm>
        </p:spPr>
        <p:txBody>
          <a:bodyPr>
            <a:normAutofit/>
          </a:bodyPr>
          <a:lstStyle/>
          <a:p>
            <a:r>
              <a:rPr lang="en-US" sz="4000" b="1" dirty="0">
                <a:solidFill>
                  <a:schemeClr val="bg1"/>
                </a:solidFill>
              </a:rPr>
              <a:t>Effective Orientation in Secondary Schools</a:t>
            </a:r>
            <a:endParaRPr lang="it-IT" sz="4000" dirty="0">
              <a:solidFill>
                <a:schemeClr val="bg1"/>
              </a:solidFill>
            </a:endParaRPr>
          </a:p>
        </p:txBody>
      </p:sp>
      <p:sp>
        <p:nvSpPr>
          <p:cNvPr id="15" name="Rectangle 14">
            <a:extLst>
              <a:ext uri="{FF2B5EF4-FFF2-40B4-BE49-F238E27FC236}">
                <a16:creationId xmlns=""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 xmlns:a16="http://schemas.microsoft.com/office/drawing/2014/main" id="{71F545D9-2394-98F3-DED8-5F17B0E17473}"/>
              </a:ext>
            </a:extLst>
          </p:cNvPr>
          <p:cNvGraphicFramePr>
            <a:graphicFrameLocks noGrp="1"/>
          </p:cNvGraphicFramePr>
          <p:nvPr>
            <p:ph idx="1"/>
            <p:extLst>
              <p:ext uri="{D42A27DB-BD31-4B8C-83A1-F6EECF244321}">
                <p14:modId xmlns:p14="http://schemas.microsoft.com/office/powerpoint/2010/main" val="269573656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72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C85CFF2-FA74-2FC5-09AA-2E3110E0D1A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Student (Final 3 Years) and Teacher Training</a:t>
            </a:r>
            <a:endParaRPr lang="it-IT" sz="4000">
              <a:solidFill>
                <a:srgbClr val="FFFFFF"/>
              </a:solidFill>
            </a:endParaRPr>
          </a:p>
        </p:txBody>
      </p:sp>
      <p:sp>
        <p:nvSpPr>
          <p:cNvPr id="3" name="Segnaposto contenuto 2">
            <a:extLst>
              <a:ext uri="{FF2B5EF4-FFF2-40B4-BE49-F238E27FC236}">
                <a16:creationId xmlns="" xmlns:a16="http://schemas.microsoft.com/office/drawing/2014/main" id="{1CA1FAE2-C8EF-5392-5F43-190778671B58}"/>
              </a:ext>
            </a:extLst>
          </p:cNvPr>
          <p:cNvSpPr>
            <a:spLocks noGrp="1"/>
          </p:cNvSpPr>
          <p:nvPr>
            <p:ph idx="1"/>
          </p:nvPr>
        </p:nvSpPr>
        <p:spPr>
          <a:xfrm>
            <a:off x="4810259" y="196645"/>
            <a:ext cx="6555347" cy="6322141"/>
          </a:xfrm>
          <a:ln>
            <a:solidFill>
              <a:schemeClr val="bg1"/>
            </a:solidFill>
          </a:ln>
        </p:spPr>
        <p:txBody>
          <a:bodyPr anchor="ctr">
            <a:normAutofit fontScale="92500" lnSpcReduction="10000"/>
          </a:bodyPr>
          <a:lstStyle/>
          <a:p>
            <a:pPr marL="0" indent="0">
              <a:buNone/>
            </a:pPr>
            <a:r>
              <a:rPr lang="en-US" sz="2400" dirty="0">
                <a:solidFill>
                  <a:schemeClr val="bg1"/>
                </a:solidFill>
              </a:rPr>
              <a:t>Student training:</a:t>
            </a:r>
          </a:p>
          <a:p>
            <a:r>
              <a:rPr lang="en-US" sz="2400" dirty="0">
                <a:solidFill>
                  <a:schemeClr val="bg1"/>
                </a:solidFill>
              </a:rPr>
              <a:t>30+ annual hours of orientation modules.</a:t>
            </a:r>
          </a:p>
          <a:p>
            <a:r>
              <a:rPr lang="en-US" sz="2400" dirty="0">
                <a:solidFill>
                  <a:schemeClr val="bg1"/>
                </a:solidFill>
              </a:rPr>
              <a:t>Labor market data, transition support.</a:t>
            </a:r>
          </a:p>
          <a:p>
            <a:r>
              <a:rPr lang="en-US" sz="2400" dirty="0">
                <a:solidFill>
                  <a:schemeClr val="bg1"/>
                </a:solidFill>
              </a:rPr>
              <a:t>Integrated with PCTO (work-school programs) and higher education initiatives.</a:t>
            </a:r>
          </a:p>
          <a:p>
            <a:pPr marL="0" indent="0">
              <a:buNone/>
            </a:pPr>
            <a:endParaRPr lang="en-US" sz="2400" dirty="0">
              <a:solidFill>
                <a:schemeClr val="bg1"/>
              </a:solidFill>
            </a:endParaRPr>
          </a:p>
          <a:p>
            <a:pPr marL="0" indent="0">
              <a:buNone/>
            </a:pPr>
            <a:r>
              <a:rPr lang="en-US" sz="2400" dirty="0">
                <a:solidFill>
                  <a:schemeClr val="bg1"/>
                </a:solidFill>
              </a:rPr>
              <a:t>Teacher Training</a:t>
            </a:r>
          </a:p>
          <a:p>
            <a:r>
              <a:rPr lang="en-US" sz="2400" dirty="0">
                <a:solidFill>
                  <a:schemeClr val="bg1"/>
                </a:solidFill>
              </a:rPr>
              <a:t>Regional workshops for E-Portfolio tutors.</a:t>
            </a:r>
          </a:p>
          <a:p>
            <a:r>
              <a:rPr lang="en-US" sz="2400" dirty="0">
                <a:solidFill>
                  <a:schemeClr val="bg1"/>
                </a:solidFill>
              </a:rPr>
              <a:t>Managed by Ministry (MIM) and Regional Offices (USR).</a:t>
            </a:r>
          </a:p>
          <a:p>
            <a:pPr marL="0" indent="0">
              <a:buNone/>
            </a:pPr>
            <a:endParaRPr lang="en-US" sz="2400" dirty="0">
              <a:solidFill>
                <a:schemeClr val="bg1"/>
              </a:solidFill>
            </a:endParaRPr>
          </a:p>
          <a:p>
            <a:pPr marL="0" indent="0">
              <a:buNone/>
            </a:pPr>
            <a:r>
              <a:rPr lang="en-US" sz="2400" dirty="0">
                <a:solidFill>
                  <a:schemeClr val="bg1"/>
                </a:solidFill>
              </a:rPr>
              <a:t>Strategic Priority</a:t>
            </a:r>
          </a:p>
          <a:p>
            <a:pPr marL="0" indent="0">
              <a:buNone/>
            </a:pPr>
            <a:r>
              <a:rPr lang="en-US" sz="2400" dirty="0">
                <a:solidFill>
                  <a:schemeClr val="bg1"/>
                </a:solidFill>
              </a:rPr>
              <a:t>"Orientation as a National Priority"</a:t>
            </a:r>
            <a:endParaRPr lang="en-US" sz="2000" dirty="0"/>
          </a:p>
        </p:txBody>
      </p:sp>
    </p:spTree>
    <p:extLst>
      <p:ext uri="{BB962C8B-B14F-4D97-AF65-F5344CB8AC3E}">
        <p14:creationId xmlns:p14="http://schemas.microsoft.com/office/powerpoint/2010/main" val="99449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 xmlns:a16="http://schemas.microsoft.com/office/drawing/2014/main" id="{73B0EA69-67DF-06CE-F2B4-A6A8B2F18777}"/>
              </a:ext>
            </a:extLst>
          </p:cNvPr>
          <p:cNvSpPr>
            <a:spLocks noGrp="1"/>
          </p:cNvSpPr>
          <p:nvPr>
            <p:ph type="title"/>
          </p:nvPr>
        </p:nvSpPr>
        <p:spPr>
          <a:xfrm>
            <a:off x="771868" y="1534401"/>
            <a:ext cx="4230100" cy="3387497"/>
          </a:xfrm>
        </p:spPr>
        <p:txBody>
          <a:bodyPr anchor="b">
            <a:normAutofit fontScale="90000"/>
          </a:bodyPr>
          <a:lstStyle/>
          <a:p>
            <a:pPr algn="r"/>
            <a:r>
              <a:rPr lang="en-US" sz="4000" b="1" dirty="0">
                <a:solidFill>
                  <a:srgbClr val="FFFFFF"/>
                </a:solidFill>
              </a:rPr>
              <a:t>Regulations on Career Guidance in Spanish Secondary Schools</a:t>
            </a:r>
            <a:r>
              <a:rPr lang="en-US" sz="4000" dirty="0">
                <a:solidFill>
                  <a:srgbClr val="FFFFFF"/>
                </a:solidFill>
              </a:rPr>
              <a:t/>
            </a:r>
            <a:br>
              <a:rPr lang="en-US" sz="4000" dirty="0">
                <a:solidFill>
                  <a:srgbClr val="FFFFFF"/>
                </a:solidFill>
              </a:rPr>
            </a:br>
            <a:endParaRPr lang="it-IT" sz="4000" dirty="0">
              <a:solidFill>
                <a:srgbClr val="FFFFFF"/>
              </a:solidFill>
            </a:endParaRPr>
          </a:p>
        </p:txBody>
      </p:sp>
      <p:sp>
        <p:nvSpPr>
          <p:cNvPr id="3" name="Segnaposto contenuto 2">
            <a:extLst>
              <a:ext uri="{FF2B5EF4-FFF2-40B4-BE49-F238E27FC236}">
                <a16:creationId xmlns="" xmlns:a16="http://schemas.microsoft.com/office/drawing/2014/main" id="{F030E7F9-9B4F-152D-08EF-AE35A762AA46}"/>
              </a:ext>
            </a:extLst>
          </p:cNvPr>
          <p:cNvSpPr>
            <a:spLocks noGrp="1"/>
          </p:cNvSpPr>
          <p:nvPr>
            <p:ph idx="1"/>
          </p:nvPr>
        </p:nvSpPr>
        <p:spPr>
          <a:xfrm>
            <a:off x="6503158" y="216310"/>
            <a:ext cx="5261049" cy="6140041"/>
          </a:xfrm>
        </p:spPr>
        <p:txBody>
          <a:bodyPr anchor="ctr">
            <a:normAutofit fontScale="85000" lnSpcReduction="20000"/>
          </a:bodyPr>
          <a:lstStyle/>
          <a:p>
            <a:pPr marL="0" indent="0">
              <a:buNone/>
            </a:pPr>
            <a:r>
              <a:rPr lang="en-US" sz="3200" b="1" dirty="0">
                <a:solidFill>
                  <a:schemeClr val="bg1"/>
                </a:solidFill>
              </a:rPr>
              <a:t>Introduction</a:t>
            </a:r>
            <a:endParaRPr lang="en-US" sz="3200" dirty="0">
              <a:solidFill>
                <a:schemeClr val="bg1"/>
              </a:solidFill>
            </a:endParaRPr>
          </a:p>
          <a:p>
            <a:r>
              <a:rPr lang="en-US" sz="3200" dirty="0">
                <a:solidFill>
                  <a:schemeClr val="bg1"/>
                </a:solidFill>
              </a:rPr>
              <a:t>In Spain, career guidance is an integral part of the education system, aimed at helping students develop skills for making informed academic and professional choices. </a:t>
            </a:r>
          </a:p>
          <a:p>
            <a:r>
              <a:rPr lang="en-US" sz="3200" dirty="0">
                <a:solidFill>
                  <a:schemeClr val="bg1"/>
                </a:solidFill>
              </a:rPr>
              <a:t>The legal framework is based on national and regional laws, with a strong emphasis on inclusivity and alignment with labor market needs.</a:t>
            </a:r>
            <a:r>
              <a:rPr lang="en-US" sz="2000" dirty="0"/>
              <a:t/>
            </a:r>
            <a:br>
              <a:rPr lang="en-US" sz="2000" dirty="0"/>
            </a:br>
            <a:endParaRPr lang="it-IT" sz="2000" dirty="0"/>
          </a:p>
        </p:txBody>
      </p:sp>
    </p:spTree>
    <p:extLst>
      <p:ext uri="{BB962C8B-B14F-4D97-AF65-F5344CB8AC3E}">
        <p14:creationId xmlns:p14="http://schemas.microsoft.com/office/powerpoint/2010/main" val="45921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DC0B450-E7C3-AD59-95CC-9F608A8B45E3}"/>
              </a:ext>
            </a:extLst>
          </p:cNvPr>
          <p:cNvPicPr>
            <a:picLocks noChangeAspect="1"/>
          </p:cNvPicPr>
          <p:nvPr/>
        </p:nvPicPr>
        <p:blipFill>
          <a:blip r:embed="rId2">
            <a:duotone>
              <a:prstClr val="black"/>
              <a:schemeClr val="tx2">
                <a:tint val="45000"/>
                <a:satMod val="400000"/>
              </a:schemeClr>
            </a:duotone>
            <a:alphaModFix amt="25000"/>
          </a:blip>
          <a:srcRect t="21329"/>
          <a:stretch>
            <a:fillRect/>
          </a:stretch>
        </p:blipFill>
        <p:spPr>
          <a:xfrm>
            <a:off x="20" y="10"/>
            <a:ext cx="12191980" cy="6857990"/>
          </a:xfrm>
          <a:prstGeom prst="rect">
            <a:avLst/>
          </a:prstGeom>
        </p:spPr>
      </p:pic>
      <p:sp>
        <p:nvSpPr>
          <p:cNvPr id="2" name="Titolo 1">
            <a:extLst>
              <a:ext uri="{FF2B5EF4-FFF2-40B4-BE49-F238E27FC236}">
                <a16:creationId xmlns="" xmlns:a16="http://schemas.microsoft.com/office/drawing/2014/main" id="{FEAE2C4C-ACA1-472F-9CA5-C1DBB47194AA}"/>
              </a:ext>
            </a:extLst>
          </p:cNvPr>
          <p:cNvSpPr>
            <a:spLocks noGrp="1"/>
          </p:cNvSpPr>
          <p:nvPr>
            <p:ph type="title"/>
          </p:nvPr>
        </p:nvSpPr>
        <p:spPr>
          <a:xfrm>
            <a:off x="838200" y="365125"/>
            <a:ext cx="10515600" cy="1325563"/>
          </a:xfrm>
        </p:spPr>
        <p:txBody>
          <a:bodyPr>
            <a:normAutofit/>
          </a:bodyPr>
          <a:lstStyle/>
          <a:p>
            <a:r>
              <a:rPr lang="en-US" b="1"/>
              <a:t>Key Legal Framework</a:t>
            </a:r>
            <a:endParaRPr lang="it-IT"/>
          </a:p>
        </p:txBody>
      </p:sp>
      <p:graphicFrame>
        <p:nvGraphicFramePr>
          <p:cNvPr id="13" name="Segnaposto contenuto 2">
            <a:extLst>
              <a:ext uri="{FF2B5EF4-FFF2-40B4-BE49-F238E27FC236}">
                <a16:creationId xmlns="" xmlns:a16="http://schemas.microsoft.com/office/drawing/2014/main" id="{6D619B9C-AD0C-4549-8AF1-DE60231C7B1A}"/>
              </a:ext>
            </a:extLst>
          </p:cNvPr>
          <p:cNvGraphicFramePr>
            <a:graphicFrameLocks noGrp="1"/>
          </p:cNvGraphicFramePr>
          <p:nvPr>
            <p:ph idx="1"/>
            <p:extLst>
              <p:ext uri="{D42A27DB-BD31-4B8C-83A1-F6EECF244321}">
                <p14:modId xmlns:p14="http://schemas.microsoft.com/office/powerpoint/2010/main" val="173360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95038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F421029-062C-56E9-BF2D-F49BFB464A67}"/>
              </a:ext>
            </a:extLst>
          </p:cNvPr>
          <p:cNvPicPr>
            <a:picLocks noChangeAspect="1"/>
          </p:cNvPicPr>
          <p:nvPr/>
        </p:nvPicPr>
        <p:blipFill>
          <a:blip r:embed="rId2">
            <a:duotone>
              <a:prstClr val="black"/>
              <a:schemeClr val="tx2">
                <a:tint val="45000"/>
                <a:satMod val="400000"/>
              </a:schemeClr>
            </a:duotone>
            <a:alphaModFix amt="25000"/>
          </a:blip>
          <a:srcRect/>
          <a:stretch>
            <a:fillRect/>
          </a:stretch>
        </p:blipFill>
        <p:spPr>
          <a:xfrm>
            <a:off x="20" y="10"/>
            <a:ext cx="12191980" cy="6857990"/>
          </a:xfrm>
          <a:prstGeom prst="rect">
            <a:avLst/>
          </a:prstGeom>
        </p:spPr>
      </p:pic>
      <p:sp>
        <p:nvSpPr>
          <p:cNvPr id="2" name="Titolo 1">
            <a:extLst>
              <a:ext uri="{FF2B5EF4-FFF2-40B4-BE49-F238E27FC236}">
                <a16:creationId xmlns="" xmlns:a16="http://schemas.microsoft.com/office/drawing/2014/main" id="{3A05F3D7-1FE1-B887-51A2-7077BFB4F91D}"/>
              </a:ext>
            </a:extLst>
          </p:cNvPr>
          <p:cNvSpPr>
            <a:spLocks noGrp="1"/>
          </p:cNvSpPr>
          <p:nvPr>
            <p:ph type="title"/>
          </p:nvPr>
        </p:nvSpPr>
        <p:spPr>
          <a:xfrm>
            <a:off x="838200" y="365125"/>
            <a:ext cx="10515600" cy="1325563"/>
          </a:xfrm>
        </p:spPr>
        <p:txBody>
          <a:bodyPr>
            <a:normAutofit/>
          </a:bodyPr>
          <a:lstStyle/>
          <a:p>
            <a:r>
              <a:rPr lang="en-US"/>
              <a:t>Career Guidance Tools and Activities</a:t>
            </a:r>
            <a:endParaRPr lang="it-IT"/>
          </a:p>
        </p:txBody>
      </p:sp>
      <p:graphicFrame>
        <p:nvGraphicFramePr>
          <p:cNvPr id="5" name="Segnaposto contenuto 2">
            <a:extLst>
              <a:ext uri="{FF2B5EF4-FFF2-40B4-BE49-F238E27FC236}">
                <a16:creationId xmlns="" xmlns:a16="http://schemas.microsoft.com/office/drawing/2014/main" id="{D345DBFE-9DBE-937C-55AB-1FFE3F720771}"/>
              </a:ext>
            </a:extLst>
          </p:cNvPr>
          <p:cNvGraphicFramePr>
            <a:graphicFrameLocks noGrp="1"/>
          </p:cNvGraphicFramePr>
          <p:nvPr>
            <p:ph idx="1"/>
            <p:extLst>
              <p:ext uri="{D42A27DB-BD31-4B8C-83A1-F6EECF244321}">
                <p14:modId xmlns:p14="http://schemas.microsoft.com/office/powerpoint/2010/main" val="38367319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63066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19291FA8-6285-1E94-6CE2-CA6461E78CA4}"/>
              </a:ext>
            </a:extLst>
          </p:cNvPr>
          <p:cNvSpPr>
            <a:spLocks noGrp="1"/>
          </p:cNvSpPr>
          <p:nvPr>
            <p:ph type="title"/>
          </p:nvPr>
        </p:nvSpPr>
        <p:spPr>
          <a:xfrm>
            <a:off x="335561" y="1153572"/>
            <a:ext cx="3942824" cy="4461163"/>
          </a:xfrm>
        </p:spPr>
        <p:txBody>
          <a:bodyPr>
            <a:normAutofit/>
          </a:bodyPr>
          <a:lstStyle/>
          <a:p>
            <a:r>
              <a:rPr lang="it-IT" sz="4100" b="1" dirty="0" err="1">
                <a:solidFill>
                  <a:srgbClr val="FFFFFF"/>
                </a:solidFill>
              </a:rPr>
              <a:t>Role</a:t>
            </a:r>
            <a:r>
              <a:rPr lang="it-IT" sz="4100" b="1" dirty="0">
                <a:solidFill>
                  <a:srgbClr val="FFFFFF"/>
                </a:solidFill>
              </a:rPr>
              <a:t> of </a:t>
            </a:r>
            <a:r>
              <a:rPr lang="it-IT" sz="4100" b="1" dirty="0" err="1">
                <a:solidFill>
                  <a:srgbClr val="FFFFFF"/>
                </a:solidFill>
              </a:rPr>
              <a:t>Guidance</a:t>
            </a:r>
            <a:r>
              <a:rPr lang="it-IT" sz="4100" b="1" dirty="0">
                <a:solidFill>
                  <a:srgbClr val="FFFFFF"/>
                </a:solidFill>
              </a:rPr>
              <a:t> </a:t>
            </a:r>
            <a:r>
              <a:rPr lang="it-IT" sz="4100" b="1" dirty="0" err="1">
                <a:solidFill>
                  <a:srgbClr val="FFFFFF"/>
                </a:solidFill>
              </a:rPr>
              <a:t>Departments</a:t>
            </a:r>
            <a:endParaRPr lang="it-IT" sz="4100" dirty="0">
              <a:solidFill>
                <a:srgbClr val="FFFFFF"/>
              </a:solidFill>
            </a:endParaRP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Segnaposto contenuto 2">
            <a:extLst>
              <a:ext uri="{FF2B5EF4-FFF2-40B4-BE49-F238E27FC236}">
                <a16:creationId xmlns="" xmlns:a16="http://schemas.microsoft.com/office/drawing/2014/main" id="{54929E61-1B06-C614-CE3C-7D915F8FB94B}"/>
              </a:ext>
            </a:extLst>
          </p:cNvPr>
          <p:cNvSpPr>
            <a:spLocks noGrp="1"/>
          </p:cNvSpPr>
          <p:nvPr>
            <p:ph idx="1"/>
          </p:nvPr>
        </p:nvSpPr>
        <p:spPr>
          <a:xfrm>
            <a:off x="4313052" y="235975"/>
            <a:ext cx="7423356" cy="6058976"/>
          </a:xfrm>
        </p:spPr>
        <p:txBody>
          <a:bodyPr anchor="ctr">
            <a:normAutofit/>
          </a:bodyPr>
          <a:lstStyle/>
          <a:p>
            <a:pPr marL="0" indent="0">
              <a:buNone/>
            </a:pPr>
            <a:r>
              <a:rPr lang="it-IT" sz="2000" dirty="0" err="1">
                <a:solidFill>
                  <a:schemeClr val="bg1"/>
                </a:solidFill>
              </a:rPr>
              <a:t>Each</a:t>
            </a:r>
            <a:r>
              <a:rPr lang="it-IT" sz="2000" dirty="0">
                <a:solidFill>
                  <a:schemeClr val="bg1"/>
                </a:solidFill>
              </a:rPr>
              <a:t> school </a:t>
            </a:r>
            <a:r>
              <a:rPr lang="it-IT" sz="2000" dirty="0" err="1">
                <a:solidFill>
                  <a:schemeClr val="bg1"/>
                </a:solidFill>
              </a:rPr>
              <a:t>has</a:t>
            </a:r>
            <a:r>
              <a:rPr lang="it-IT" sz="2000" dirty="0">
                <a:solidFill>
                  <a:schemeClr val="bg1"/>
                </a:solidFill>
              </a:rPr>
              <a:t> a </a:t>
            </a:r>
            <a:r>
              <a:rPr lang="it-IT" sz="2000" b="1" dirty="0" err="1">
                <a:solidFill>
                  <a:schemeClr val="bg1"/>
                </a:solidFill>
              </a:rPr>
              <a:t>Guidance</a:t>
            </a:r>
            <a:r>
              <a:rPr lang="it-IT" sz="2000" b="1" dirty="0">
                <a:solidFill>
                  <a:schemeClr val="bg1"/>
                </a:solidFill>
              </a:rPr>
              <a:t> Department</a:t>
            </a:r>
            <a:r>
              <a:rPr lang="it-IT" sz="2000" dirty="0">
                <a:solidFill>
                  <a:schemeClr val="bg1"/>
                </a:solidFill>
              </a:rPr>
              <a:t> (</a:t>
            </a:r>
            <a:r>
              <a:rPr lang="it-IT" sz="2000" i="1" dirty="0" err="1">
                <a:solidFill>
                  <a:schemeClr val="bg1"/>
                </a:solidFill>
              </a:rPr>
              <a:t>Departamento</a:t>
            </a:r>
            <a:r>
              <a:rPr lang="it-IT" sz="2000" i="1" dirty="0">
                <a:solidFill>
                  <a:schemeClr val="bg1"/>
                </a:solidFill>
              </a:rPr>
              <a:t> de </a:t>
            </a:r>
            <a:r>
              <a:rPr lang="it-IT" sz="2000" i="1" dirty="0" err="1">
                <a:solidFill>
                  <a:schemeClr val="bg1"/>
                </a:solidFill>
              </a:rPr>
              <a:t>Orientación</a:t>
            </a:r>
            <a:r>
              <a:rPr lang="it-IT" sz="2000" dirty="0">
                <a:solidFill>
                  <a:schemeClr val="bg1"/>
                </a:solidFill>
              </a:rPr>
              <a:t>) </a:t>
            </a:r>
            <a:r>
              <a:rPr lang="it-IT" sz="2000" dirty="0" err="1">
                <a:solidFill>
                  <a:schemeClr val="bg1"/>
                </a:solidFill>
              </a:rPr>
              <a:t>composed</a:t>
            </a:r>
            <a:r>
              <a:rPr lang="it-IT" sz="2000" dirty="0">
                <a:solidFill>
                  <a:schemeClr val="bg1"/>
                </a:solidFill>
              </a:rPr>
              <a:t> of:</a:t>
            </a:r>
          </a:p>
          <a:p>
            <a:pPr>
              <a:buFont typeface="Wingdings" panose="05000000000000000000" pitchFamily="2" charset="2"/>
              <a:buChar char="Ø"/>
            </a:pPr>
            <a:r>
              <a:rPr lang="it-IT" sz="2000" dirty="0" err="1">
                <a:solidFill>
                  <a:schemeClr val="bg1"/>
                </a:solidFill>
              </a:rPr>
              <a:t>Psychologists</a:t>
            </a:r>
            <a:r>
              <a:rPr lang="it-IT" sz="2000" dirty="0">
                <a:solidFill>
                  <a:schemeClr val="bg1"/>
                </a:solidFill>
              </a:rPr>
              <a:t>/career advisors.</a:t>
            </a:r>
          </a:p>
          <a:p>
            <a:pPr>
              <a:buFont typeface="Wingdings" panose="05000000000000000000" pitchFamily="2" charset="2"/>
              <a:buChar char="Ø"/>
            </a:pPr>
            <a:r>
              <a:rPr lang="it-IT" sz="2000" dirty="0" err="1">
                <a:solidFill>
                  <a:schemeClr val="bg1"/>
                </a:solidFill>
              </a:rPr>
              <a:t>Specialized</a:t>
            </a:r>
            <a:r>
              <a:rPr lang="it-IT" sz="2000" dirty="0">
                <a:solidFill>
                  <a:schemeClr val="bg1"/>
                </a:solidFill>
              </a:rPr>
              <a:t> </a:t>
            </a:r>
            <a:r>
              <a:rPr lang="it-IT" sz="2000" dirty="0" err="1">
                <a:solidFill>
                  <a:schemeClr val="bg1"/>
                </a:solidFill>
              </a:rPr>
              <a:t>teachers</a:t>
            </a:r>
            <a:r>
              <a:rPr lang="it-IT" sz="2000" dirty="0">
                <a:solidFill>
                  <a:schemeClr val="bg1"/>
                </a:solidFill>
              </a:rPr>
              <a:t>.</a:t>
            </a:r>
          </a:p>
          <a:p>
            <a:pPr>
              <a:buFont typeface="Wingdings" panose="05000000000000000000" pitchFamily="2" charset="2"/>
              <a:buChar char="Ø"/>
            </a:pPr>
            <a:r>
              <a:rPr lang="it-IT" sz="2000" dirty="0">
                <a:solidFill>
                  <a:schemeClr val="bg1"/>
                </a:solidFill>
              </a:rPr>
              <a:t>Collaboration with public services (e.g., </a:t>
            </a:r>
            <a:r>
              <a:rPr lang="it-IT" sz="2000" i="1" dirty="0" err="1">
                <a:solidFill>
                  <a:schemeClr val="bg1"/>
                </a:solidFill>
              </a:rPr>
              <a:t>Centros</a:t>
            </a:r>
            <a:r>
              <a:rPr lang="it-IT" sz="2000" i="1" dirty="0">
                <a:solidFill>
                  <a:schemeClr val="bg1"/>
                </a:solidFill>
              </a:rPr>
              <a:t> para la </a:t>
            </a:r>
            <a:r>
              <a:rPr lang="it-IT" sz="2000" i="1" dirty="0" err="1">
                <a:solidFill>
                  <a:schemeClr val="bg1"/>
                </a:solidFill>
              </a:rPr>
              <a:t>Innovación</a:t>
            </a:r>
            <a:r>
              <a:rPr lang="it-IT" sz="2000" i="1" dirty="0">
                <a:solidFill>
                  <a:schemeClr val="bg1"/>
                </a:solidFill>
              </a:rPr>
              <a:t> y </a:t>
            </a:r>
            <a:r>
              <a:rPr lang="it-IT" sz="2000" i="1" dirty="0" err="1">
                <a:solidFill>
                  <a:schemeClr val="bg1"/>
                </a:solidFill>
              </a:rPr>
              <a:t>Formación</a:t>
            </a:r>
            <a:r>
              <a:rPr lang="it-IT" sz="2000" i="1" dirty="0">
                <a:solidFill>
                  <a:schemeClr val="bg1"/>
                </a:solidFill>
              </a:rPr>
              <a:t> </a:t>
            </a:r>
            <a:r>
              <a:rPr lang="it-IT" sz="2000" i="1" dirty="0" err="1">
                <a:solidFill>
                  <a:schemeClr val="bg1"/>
                </a:solidFill>
              </a:rPr>
              <a:t>Profesional</a:t>
            </a:r>
            <a:r>
              <a:rPr lang="it-IT" sz="2000" dirty="0">
                <a:solidFill>
                  <a:schemeClr val="bg1"/>
                </a:solidFill>
              </a:rPr>
              <a:t>).</a:t>
            </a:r>
          </a:p>
          <a:p>
            <a:pPr marL="0" indent="0">
              <a:buNone/>
            </a:pPr>
            <a:endParaRPr lang="it-IT" sz="2400" dirty="0">
              <a:solidFill>
                <a:schemeClr val="bg1"/>
              </a:solidFill>
            </a:endParaRPr>
          </a:p>
          <a:p>
            <a:r>
              <a:rPr lang="en-US" sz="2000" b="1" dirty="0">
                <a:solidFill>
                  <a:schemeClr val="bg1"/>
                </a:solidFill>
              </a:rPr>
              <a:t>Main responsibilities</a:t>
            </a:r>
            <a:r>
              <a:rPr lang="en-US" sz="2000" dirty="0">
                <a:solidFill>
                  <a:schemeClr val="bg1"/>
                </a:solidFill>
              </a:rPr>
              <a:t>:</a:t>
            </a:r>
          </a:p>
          <a:p>
            <a:r>
              <a:rPr lang="en-US" sz="2000" dirty="0" err="1">
                <a:solidFill>
                  <a:schemeClr val="bg1"/>
                </a:solidFill>
              </a:rPr>
              <a:t>Psychopedagogical</a:t>
            </a:r>
            <a:r>
              <a:rPr lang="en-US" sz="2000" dirty="0">
                <a:solidFill>
                  <a:schemeClr val="bg1"/>
                </a:solidFill>
              </a:rPr>
              <a:t> assessments.</a:t>
            </a:r>
          </a:p>
          <a:p>
            <a:r>
              <a:rPr lang="en-US" sz="2000" dirty="0">
                <a:solidFill>
                  <a:schemeClr val="bg1"/>
                </a:solidFill>
              </a:rPr>
              <a:t>Personalized pathway recommendations (e.g., for students with special needs).</a:t>
            </a:r>
          </a:p>
          <a:p>
            <a:r>
              <a:rPr lang="en-US" sz="2000" dirty="0">
                <a:solidFill>
                  <a:schemeClr val="bg1"/>
                </a:solidFill>
              </a:rPr>
              <a:t>Coordination with businesses and universities.</a:t>
            </a:r>
          </a:p>
        </p:txBody>
      </p:sp>
    </p:spTree>
    <p:extLst>
      <p:ext uri="{BB962C8B-B14F-4D97-AF65-F5344CB8AC3E}">
        <p14:creationId xmlns:p14="http://schemas.microsoft.com/office/powerpoint/2010/main" val="10932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 xmlns:a16="http://schemas.microsoft.com/office/drawing/2014/main" id="{D335A262-7106-4571-BE09-CFA60A9DB0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C843FC1-7460-D3DF-E716-966DE2435F0D}"/>
              </a:ext>
            </a:extLst>
          </p:cNvPr>
          <p:cNvSpPr>
            <a:spLocks noGrp="1"/>
          </p:cNvSpPr>
          <p:nvPr>
            <p:ph type="title"/>
          </p:nvPr>
        </p:nvSpPr>
        <p:spPr>
          <a:xfrm>
            <a:off x="1463040" y="685800"/>
            <a:ext cx="5087172" cy="1692835"/>
          </a:xfrm>
        </p:spPr>
        <p:txBody>
          <a:bodyPr anchor="t">
            <a:normAutofit/>
          </a:bodyPr>
          <a:lstStyle/>
          <a:p>
            <a:r>
              <a:rPr lang="it-IT" sz="5000" dirty="0" smtClean="0"/>
              <a:t>  </a:t>
            </a:r>
            <a:r>
              <a:rPr lang="it-IT" dirty="0" err="1" smtClean="0"/>
              <a:t>Introduction</a:t>
            </a:r>
            <a:endParaRPr lang="it-IT" dirty="0"/>
          </a:p>
        </p:txBody>
      </p:sp>
      <p:sp>
        <p:nvSpPr>
          <p:cNvPr id="25" name="Rectangle 24">
            <a:extLst>
              <a:ext uri="{FF2B5EF4-FFF2-40B4-BE49-F238E27FC236}">
                <a16:creationId xmlns="" xmlns:a16="http://schemas.microsoft.com/office/drawing/2014/main" id="{046FE5A8-8C9A-4D97-A7C4-214929653A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6">
            <a:extLst>
              <a:ext uri="{FF2B5EF4-FFF2-40B4-BE49-F238E27FC236}">
                <a16:creationId xmlns="" xmlns:a16="http://schemas.microsoft.com/office/drawing/2014/main" id="{37D47EB4-1F50-B194-9793-B37AD23BF42B}"/>
              </a:ext>
            </a:extLst>
          </p:cNvPr>
          <p:cNvPicPr>
            <a:picLocks noChangeAspect="1"/>
          </p:cNvPicPr>
          <p:nvPr/>
        </p:nvPicPr>
        <p:blipFill>
          <a:blip r:embed="rId2"/>
          <a:srcRect l="25605" r="22895" b="2"/>
          <a:stretch/>
        </p:blipFill>
        <p:spPr>
          <a:xfrm>
            <a:off x="7264997" y="2052919"/>
            <a:ext cx="4805082" cy="4805082"/>
          </a:xfrm>
          <a:prstGeom prst="rect">
            <a:avLst/>
          </a:prstGeom>
        </p:spPr>
      </p:pic>
      <p:sp>
        <p:nvSpPr>
          <p:cNvPr id="27" name="Rectangle 26">
            <a:extLst>
              <a:ext uri="{FF2B5EF4-FFF2-40B4-BE49-F238E27FC236}">
                <a16:creationId xmlns="" xmlns:a16="http://schemas.microsoft.com/office/drawing/2014/main" id="{B6297F2B-78AD-4022-83A4-78FC55E113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FC358C2E-AB93-2415-7735-D098D0FD17C3}"/>
              </a:ext>
            </a:extLst>
          </p:cNvPr>
          <p:cNvGraphicFramePr>
            <a:graphicFrameLocks noGrp="1"/>
          </p:cNvGraphicFramePr>
          <p:nvPr>
            <p:ph idx="1"/>
            <p:extLst>
              <p:ext uri="{D42A27DB-BD31-4B8C-83A1-F6EECF244321}">
                <p14:modId xmlns:p14="http://schemas.microsoft.com/office/powerpoint/2010/main" val="3431049045"/>
              </p:ext>
            </p:extLst>
          </p:nvPr>
        </p:nvGraphicFramePr>
        <p:xfrm>
          <a:off x="1507907" y="1828800"/>
          <a:ext cx="4934711" cy="3716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95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7" name="Rectangle 33">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5">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9">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 xmlns:a16="http://schemas.microsoft.com/office/drawing/2014/main" id="{8208F74A-0393-FE62-9E21-1B819B7B3262}"/>
              </a:ext>
            </a:extLst>
          </p:cNvPr>
          <p:cNvSpPr>
            <a:spLocks noGrp="1"/>
          </p:cNvSpPr>
          <p:nvPr>
            <p:ph type="title"/>
          </p:nvPr>
        </p:nvSpPr>
        <p:spPr>
          <a:xfrm>
            <a:off x="1383564" y="348865"/>
            <a:ext cx="9718111" cy="1576446"/>
          </a:xfrm>
        </p:spPr>
        <p:txBody>
          <a:bodyPr anchor="ctr">
            <a:normAutofit/>
          </a:bodyPr>
          <a:lstStyle/>
          <a:p>
            <a:r>
              <a:rPr lang="it-IT" sz="4000" b="1">
                <a:solidFill>
                  <a:srgbClr val="FFFFFF"/>
                </a:solidFill>
              </a:rPr>
              <a:t>Challenges and Innovations</a:t>
            </a:r>
            <a:endParaRPr lang="it-IT" sz="4000">
              <a:solidFill>
                <a:srgbClr val="FFFFFF"/>
              </a:solidFill>
            </a:endParaRPr>
          </a:p>
        </p:txBody>
      </p:sp>
      <p:graphicFrame>
        <p:nvGraphicFramePr>
          <p:cNvPr id="5" name="Segnaposto contenuto 2">
            <a:extLst>
              <a:ext uri="{FF2B5EF4-FFF2-40B4-BE49-F238E27FC236}">
                <a16:creationId xmlns="" xmlns:a16="http://schemas.microsoft.com/office/drawing/2014/main" id="{1F981D0F-B0B0-7C1D-8CA5-133ABD9B5C47}"/>
              </a:ext>
            </a:extLst>
          </p:cNvPr>
          <p:cNvGraphicFramePr>
            <a:graphicFrameLocks noGrp="1"/>
          </p:cNvGraphicFramePr>
          <p:nvPr>
            <p:ph idx="1"/>
            <p:extLst>
              <p:ext uri="{D42A27DB-BD31-4B8C-83A1-F6EECF244321}">
                <p14:modId xmlns:p14="http://schemas.microsoft.com/office/powerpoint/2010/main" val="169684647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34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2" name="Slide Background">
            <a:extLst>
              <a:ext uri="{FF2B5EF4-FFF2-40B4-BE49-F238E27FC236}">
                <a16:creationId xmlns="" xmlns:a16="http://schemas.microsoft.com/office/drawing/2014/main" id="{C0763A76-9F1C-4FC5-82B7-DD475DA46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19">
            <a:extLst>
              <a:ext uri="{FF2B5EF4-FFF2-40B4-BE49-F238E27FC236}">
                <a16:creationId xmlns="" xmlns:a16="http://schemas.microsoft.com/office/drawing/2014/main" id="{E81BF4F6-F2CF-4984-9D14-D6966D92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6CDBC979-07BC-0A7D-3261-61416B926827}"/>
              </a:ext>
            </a:extLst>
          </p:cNvPr>
          <p:cNvSpPr>
            <a:spLocks noGrp="1"/>
          </p:cNvSpPr>
          <p:nvPr>
            <p:ph type="title"/>
          </p:nvPr>
        </p:nvSpPr>
        <p:spPr>
          <a:xfrm>
            <a:off x="761803" y="350196"/>
            <a:ext cx="4646904" cy="1624520"/>
          </a:xfrm>
        </p:spPr>
        <p:txBody>
          <a:bodyPr anchor="ctr">
            <a:normAutofit/>
          </a:bodyPr>
          <a:lstStyle/>
          <a:p>
            <a:r>
              <a:rPr lang="it-IT" sz="4000" b="1" dirty="0" err="1">
                <a:solidFill>
                  <a:schemeClr val="bg1"/>
                </a:solidFill>
              </a:rPr>
              <a:t>Considerations</a:t>
            </a:r>
            <a:endParaRPr lang="it-IT" sz="4000" dirty="0">
              <a:solidFill>
                <a:schemeClr val="bg1"/>
              </a:solidFill>
            </a:endParaRPr>
          </a:p>
        </p:txBody>
      </p:sp>
      <p:sp>
        <p:nvSpPr>
          <p:cNvPr id="34" name="Segnaposto contenuto 2">
            <a:extLst>
              <a:ext uri="{FF2B5EF4-FFF2-40B4-BE49-F238E27FC236}">
                <a16:creationId xmlns="" xmlns:a16="http://schemas.microsoft.com/office/drawing/2014/main" id="{FF924905-8B2C-F1F3-82EC-D8F1C9ACFC06}"/>
              </a:ext>
            </a:extLst>
          </p:cNvPr>
          <p:cNvSpPr>
            <a:spLocks noGrp="1"/>
          </p:cNvSpPr>
          <p:nvPr>
            <p:ph idx="1"/>
          </p:nvPr>
        </p:nvSpPr>
        <p:spPr>
          <a:xfrm>
            <a:off x="274320" y="2324912"/>
            <a:ext cx="5527040" cy="4031437"/>
          </a:xfrm>
          <a:ln>
            <a:solidFill>
              <a:schemeClr val="bg1"/>
            </a:solidFill>
          </a:ln>
        </p:spPr>
        <p:txBody>
          <a:bodyPr anchor="ctr">
            <a:normAutofit fontScale="92500" lnSpcReduction="10000"/>
          </a:bodyPr>
          <a:lstStyle/>
          <a:p>
            <a:pPr marL="0" indent="0">
              <a:buNone/>
            </a:pPr>
            <a:r>
              <a:rPr lang="en-US" sz="2400" dirty="0">
                <a:solidFill>
                  <a:schemeClr val="bg1"/>
                </a:solidFill>
              </a:rPr>
              <a:t>Spain has a dynamic career guidance system, aligned with labor market needs and EU goals (2030 Agenda). </a:t>
            </a:r>
            <a:endParaRPr lang="en-US" sz="2400" dirty="0" smtClean="0">
              <a:solidFill>
                <a:schemeClr val="bg1"/>
              </a:solidFill>
            </a:endParaRPr>
          </a:p>
          <a:p>
            <a:pPr marL="0" indent="0">
              <a:buNone/>
            </a:pPr>
            <a:r>
              <a:rPr lang="en-US" sz="2400" dirty="0" smtClean="0">
                <a:solidFill>
                  <a:schemeClr val="bg1"/>
                </a:solidFill>
              </a:rPr>
              <a:t>However</a:t>
            </a:r>
            <a:r>
              <a:rPr lang="en-US" sz="2400" dirty="0">
                <a:solidFill>
                  <a:schemeClr val="bg1"/>
                </a:solidFill>
              </a:rPr>
              <a:t>, improving coordination among schools, families, and employers remains key to reducing skills mismatches.</a:t>
            </a:r>
          </a:p>
          <a:p>
            <a:pPr marL="0" indent="0">
              <a:buNone/>
            </a:pPr>
            <a:r>
              <a:rPr lang="en-US" sz="2000" b="1" dirty="0">
                <a:solidFill>
                  <a:schemeClr val="bg1"/>
                </a:solidFill>
              </a:rPr>
              <a:t>Useful Sources</a:t>
            </a:r>
            <a:r>
              <a:rPr lang="en-US" sz="2000" dirty="0">
                <a:solidFill>
                  <a:schemeClr val="bg1"/>
                </a:solidFill>
              </a:rPr>
              <a:t>:</a:t>
            </a:r>
          </a:p>
          <a:p>
            <a:r>
              <a:rPr lang="en-US" sz="2000" dirty="0">
                <a:solidFill>
                  <a:schemeClr val="bg1"/>
                </a:solidFill>
              </a:rPr>
              <a:t>Spanish Ministry of Education (</a:t>
            </a:r>
            <a:r>
              <a:rPr lang="en-US" sz="2000" dirty="0">
                <a:solidFill>
                  <a:schemeClr val="bg1"/>
                </a:solidFill>
                <a:hlinkClick r:id="rId2">
                  <a:extLst>
                    <a:ext uri="{A12FA001-AC4F-418D-AE19-62706E023703}">
                      <ahyp:hlinkClr xmlns="" xmlns:ahyp="http://schemas.microsoft.com/office/drawing/2018/hyperlinkcolor" val="tx"/>
                    </a:ext>
                  </a:extLst>
                </a:hlinkClick>
              </a:rPr>
              <a:t>www.educacionyfp.gob.es</a:t>
            </a:r>
            <a:r>
              <a:rPr lang="en-US" sz="2000" dirty="0">
                <a:solidFill>
                  <a:schemeClr val="bg1"/>
                </a:solidFill>
              </a:rPr>
              <a:t>).</a:t>
            </a:r>
          </a:p>
          <a:p>
            <a:r>
              <a:rPr lang="en-US" sz="2000" i="1" dirty="0" err="1">
                <a:solidFill>
                  <a:schemeClr val="bg1"/>
                </a:solidFill>
              </a:rPr>
              <a:t>TodoFP</a:t>
            </a:r>
            <a:r>
              <a:rPr lang="en-US" sz="2000" dirty="0">
                <a:solidFill>
                  <a:schemeClr val="bg1"/>
                </a:solidFill>
              </a:rPr>
              <a:t> portal (</a:t>
            </a:r>
            <a:r>
              <a:rPr lang="en-US" sz="2000" dirty="0">
                <a:solidFill>
                  <a:schemeClr val="bg1"/>
                </a:solidFill>
                <a:hlinkClick r:id="rId3">
                  <a:extLst>
                    <a:ext uri="{A12FA001-AC4F-418D-AE19-62706E023703}">
                      <ahyp:hlinkClr xmlns="" xmlns:ahyp="http://schemas.microsoft.com/office/drawing/2018/hyperlinkcolor" val="tx"/>
                    </a:ext>
                  </a:extLst>
                </a:hlinkClick>
              </a:rPr>
              <a:t>www.todofp.es</a:t>
            </a:r>
            <a:r>
              <a:rPr lang="en-US" sz="2000" dirty="0">
                <a:solidFill>
                  <a:schemeClr val="bg1"/>
                </a:solidFill>
              </a:rPr>
              <a:t>).</a:t>
            </a:r>
          </a:p>
          <a:p>
            <a:endParaRPr lang="it-IT" sz="2000" dirty="0"/>
          </a:p>
        </p:txBody>
      </p:sp>
      <p:pic>
        <p:nvPicPr>
          <p:cNvPr id="35" name="Picture 13" descr="Figure scolpite colorate di esseri umani">
            <a:extLst>
              <a:ext uri="{FF2B5EF4-FFF2-40B4-BE49-F238E27FC236}">
                <a16:creationId xmlns="" xmlns:a16="http://schemas.microsoft.com/office/drawing/2014/main" id="{A6851571-E123-452B-96AE-8F9BC4D97CBD}"/>
              </a:ext>
            </a:extLst>
          </p:cNvPr>
          <p:cNvPicPr>
            <a:picLocks noChangeAspect="1"/>
          </p:cNvPicPr>
          <p:nvPr/>
        </p:nvPicPr>
        <p:blipFill>
          <a:blip r:embed="rId4"/>
          <a:srcRect l="18414" r="18181" b="-1"/>
          <a:stretch>
            <a:fillRect/>
          </a:stretch>
        </p:blipFill>
        <p:spPr>
          <a:xfrm>
            <a:off x="6096000" y="1"/>
            <a:ext cx="6102825" cy="6858000"/>
          </a:xfrm>
          <a:prstGeom prst="rect">
            <a:avLst/>
          </a:prstGeom>
        </p:spPr>
      </p:pic>
    </p:spTree>
    <p:extLst>
      <p:ext uri="{BB962C8B-B14F-4D97-AF65-F5344CB8AC3E}">
        <p14:creationId xmlns:p14="http://schemas.microsoft.com/office/powerpoint/2010/main" val="196665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 xmlns:a16="http://schemas.microsoft.com/office/drawing/2014/main" id="{0CCC4BA0-1298-4DBD-86F1-B51D8C9D3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128BFE22-8F26-5DB8-3D34-22217928747C}"/>
              </a:ext>
            </a:extLst>
          </p:cNvPr>
          <p:cNvSpPr>
            <a:spLocks noGrp="1"/>
          </p:cNvSpPr>
          <p:nvPr>
            <p:ph type="title"/>
          </p:nvPr>
        </p:nvSpPr>
        <p:spPr>
          <a:xfrm>
            <a:off x="918948" y="746258"/>
            <a:ext cx="5427525" cy="1198960"/>
          </a:xfrm>
        </p:spPr>
        <p:txBody>
          <a:bodyPr anchor="b">
            <a:normAutofit/>
          </a:bodyPr>
          <a:lstStyle/>
          <a:p>
            <a:r>
              <a:rPr lang="it-IT" sz="4000" b="1" i="0" dirty="0" err="1" smtClean="0">
                <a:solidFill>
                  <a:schemeClr val="bg1"/>
                </a:solidFill>
                <a:effectLst/>
                <a:latin typeface="DeepSeek-CJK-patch"/>
              </a:rPr>
              <a:t>Recommendations</a:t>
            </a:r>
            <a:endParaRPr lang="it-IT" sz="4000" dirty="0">
              <a:solidFill>
                <a:schemeClr val="bg1"/>
              </a:solidFill>
            </a:endParaRPr>
          </a:p>
        </p:txBody>
      </p:sp>
      <p:sp>
        <p:nvSpPr>
          <p:cNvPr id="3" name="Segnaposto contenuto 2">
            <a:extLst>
              <a:ext uri="{FF2B5EF4-FFF2-40B4-BE49-F238E27FC236}">
                <a16:creationId xmlns="" xmlns:a16="http://schemas.microsoft.com/office/drawing/2014/main" id="{8EAA70FA-D63F-30E6-B006-A805A869C8EA}"/>
              </a:ext>
            </a:extLst>
          </p:cNvPr>
          <p:cNvSpPr>
            <a:spLocks noGrp="1"/>
          </p:cNvSpPr>
          <p:nvPr>
            <p:ph idx="1"/>
          </p:nvPr>
        </p:nvSpPr>
        <p:spPr>
          <a:xfrm>
            <a:off x="1136398" y="2405467"/>
            <a:ext cx="5427526" cy="3535083"/>
          </a:xfrm>
        </p:spPr>
        <p:txBody>
          <a:bodyPr anchor="t">
            <a:normAutofit/>
          </a:bodyPr>
          <a:lstStyle/>
          <a:p>
            <a:pPr marL="457200" lvl="1" indent="0">
              <a:spcBef>
                <a:spcPts val="300"/>
              </a:spcBef>
              <a:spcAft>
                <a:spcPts val="1029"/>
              </a:spcAft>
              <a:buNone/>
            </a:pPr>
            <a:r>
              <a:rPr lang="en-US" b="0" i="0" dirty="0" smtClean="0">
                <a:solidFill>
                  <a:schemeClr val="bg1"/>
                </a:solidFill>
                <a:effectLst/>
                <a:latin typeface="DeepSeek-CJK-patch"/>
              </a:rPr>
              <a:t>Career </a:t>
            </a:r>
            <a:r>
              <a:rPr lang="en-US" b="0" i="0" dirty="0">
                <a:solidFill>
                  <a:schemeClr val="bg1"/>
                </a:solidFill>
                <a:effectLst/>
                <a:latin typeface="DeepSeek-CJK-patch"/>
              </a:rPr>
              <a:t>guidance requires systemic support (schools, employers, policymakers).</a:t>
            </a:r>
          </a:p>
          <a:p>
            <a:pPr marL="0" indent="0">
              <a:spcBef>
                <a:spcPts val="300"/>
              </a:spcBef>
              <a:spcAft>
                <a:spcPts val="300"/>
              </a:spcAft>
              <a:buNone/>
            </a:pPr>
            <a:r>
              <a:rPr lang="en-US" sz="2400" b="1" i="0" dirty="0">
                <a:solidFill>
                  <a:schemeClr val="bg1"/>
                </a:solidFill>
                <a:effectLst/>
                <a:latin typeface="DeepSeek-CJK-patch"/>
              </a:rPr>
              <a:t>Actions:</a:t>
            </a:r>
            <a:endParaRPr lang="en-US" sz="2400" b="0" i="0" dirty="0">
              <a:solidFill>
                <a:schemeClr val="bg1"/>
              </a:solidFill>
              <a:effectLst/>
              <a:latin typeface="DeepSeek-CJK-patch"/>
            </a:endParaRPr>
          </a:p>
          <a:p>
            <a:pPr marL="742950" lvl="1" indent="-285750">
              <a:spcBef>
                <a:spcPts val="300"/>
              </a:spcBef>
              <a:spcAft>
                <a:spcPts val="1029"/>
              </a:spcAft>
              <a:buFont typeface="Arial" panose="020B0604020202020204" pitchFamily="34" charset="0"/>
              <a:buChar char="•"/>
            </a:pPr>
            <a:r>
              <a:rPr lang="en-US" b="0" i="0" dirty="0">
                <a:solidFill>
                  <a:schemeClr val="bg1"/>
                </a:solidFill>
                <a:effectLst/>
                <a:latin typeface="DeepSeek-CJK-patch"/>
              </a:rPr>
              <a:t>Enhance counseling services.</a:t>
            </a:r>
          </a:p>
          <a:p>
            <a:pPr marL="742950" lvl="1" indent="-285750">
              <a:spcBef>
                <a:spcPts val="300"/>
              </a:spcBef>
              <a:spcAft>
                <a:spcPts val="1029"/>
              </a:spcAft>
              <a:buFont typeface="Arial" panose="020B0604020202020204" pitchFamily="34" charset="0"/>
              <a:buChar char="•"/>
            </a:pPr>
            <a:r>
              <a:rPr lang="en-US" b="0" i="0" dirty="0">
                <a:solidFill>
                  <a:schemeClr val="bg1"/>
                </a:solidFill>
                <a:effectLst/>
                <a:latin typeface="DeepSeek-CJK-patch"/>
              </a:rPr>
              <a:t>Promote lifelong learning.</a:t>
            </a:r>
            <a:endParaRPr lang="it-IT" dirty="0">
              <a:solidFill>
                <a:schemeClr val="bg1"/>
              </a:solidFill>
            </a:endParaRPr>
          </a:p>
        </p:txBody>
      </p:sp>
      <p:pic>
        <p:nvPicPr>
          <p:cNvPr id="5122" name="Picture 2" descr="efficace lavoro di squadra, problema risolvendo, o modi per Ottimizzare,  carriera sviluppo concetto, simbolo di lavoro di squadra, attività  commerciale persone opera insieme per completare sega puzzle nel armonia.  29216263 Arte vettoriale">
            <a:extLst>
              <a:ext uri="{FF2B5EF4-FFF2-40B4-BE49-F238E27FC236}">
                <a16:creationId xmlns="" xmlns:a16="http://schemas.microsoft.com/office/drawing/2014/main" id="{E7875455-2597-D1AF-7D7A-8F24E513B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77" r="22273" b="-1"/>
          <a:stretch/>
        </p:blipFill>
        <p:spPr bwMode="auto">
          <a:xfrm>
            <a:off x="6725265" y="746258"/>
            <a:ext cx="4844354" cy="4844354"/>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 xmlns:a16="http://schemas.microsoft.com/office/drawing/2014/main" id="{EEBF1590-3B36-48EE-A89D-3B6F3CB256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 xmlns:a16="http://schemas.microsoft.com/office/drawing/2014/main" id="{AC8F6C8C-AB5A-4548-942D-E3FD40ACB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67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05CBC3C-2E5A-4839-8B9B-2E5A6ADF0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B5B423A-57CC-4C58-AA26-8E2E862B03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776814D7-CF9E-4B0E-7352-4C2934A011D8}"/>
              </a:ext>
            </a:extLst>
          </p:cNvPr>
          <p:cNvSpPr>
            <a:spLocks noGrp="1"/>
          </p:cNvSpPr>
          <p:nvPr>
            <p:ph type="title"/>
          </p:nvPr>
        </p:nvSpPr>
        <p:spPr>
          <a:xfrm>
            <a:off x="838200" y="673770"/>
            <a:ext cx="4291668" cy="2027227"/>
          </a:xfrm>
        </p:spPr>
        <p:txBody>
          <a:bodyPr anchor="t">
            <a:normAutofit/>
          </a:bodyPr>
          <a:lstStyle/>
          <a:p>
            <a:r>
              <a:rPr lang="en-US" sz="4600" dirty="0">
                <a:solidFill>
                  <a:srgbClr val="FFFFFF"/>
                </a:solidFill>
              </a:rPr>
              <a:t>Conclusions</a:t>
            </a:r>
            <a:br>
              <a:rPr lang="en-US" sz="4600" dirty="0">
                <a:solidFill>
                  <a:srgbClr val="FFFFFF"/>
                </a:solidFill>
              </a:rPr>
            </a:br>
            <a:endParaRPr lang="it-IT" sz="4600" dirty="0">
              <a:solidFill>
                <a:srgbClr val="FFFFFF"/>
              </a:solidFill>
            </a:endParaRPr>
          </a:p>
        </p:txBody>
      </p:sp>
      <p:graphicFrame>
        <p:nvGraphicFramePr>
          <p:cNvPr id="5" name="Segnaposto contenuto 2">
            <a:extLst>
              <a:ext uri="{FF2B5EF4-FFF2-40B4-BE49-F238E27FC236}">
                <a16:creationId xmlns="" xmlns:a16="http://schemas.microsoft.com/office/drawing/2014/main" id="{D9B4A66A-9A73-7598-5657-33CEA319EF9E}"/>
              </a:ext>
            </a:extLst>
          </p:cNvPr>
          <p:cNvGraphicFramePr>
            <a:graphicFrameLocks noGrp="1"/>
          </p:cNvGraphicFramePr>
          <p:nvPr>
            <p:ph idx="1"/>
            <p:extLst>
              <p:ext uri="{D42A27DB-BD31-4B8C-83A1-F6EECF244321}">
                <p14:modId xmlns:p14="http://schemas.microsoft.com/office/powerpoint/2010/main" val="353947481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91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05CBC3C-2E5A-4839-8B9B-2E5A6ADF0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776814D7-CF9E-4B0E-7352-4C2934A011D8}"/>
              </a:ext>
            </a:extLst>
          </p:cNvPr>
          <p:cNvSpPr>
            <a:spLocks noGrp="1"/>
          </p:cNvSpPr>
          <p:nvPr>
            <p:ph type="title"/>
          </p:nvPr>
        </p:nvSpPr>
        <p:spPr>
          <a:xfrm>
            <a:off x="838199" y="673770"/>
            <a:ext cx="7605319" cy="2027227"/>
          </a:xfrm>
        </p:spPr>
        <p:txBody>
          <a:bodyPr anchor="t">
            <a:normAutofit/>
          </a:bodyPr>
          <a:lstStyle/>
          <a:p>
            <a:r>
              <a:rPr lang="en-US" sz="4600" dirty="0" smtClean="0">
                <a:solidFill>
                  <a:srgbClr val="FFFFFF"/>
                </a:solidFill>
              </a:rPr>
              <a:t>Thanks for watching</a:t>
            </a:r>
            <a:r>
              <a:rPr lang="en-US" sz="4600" dirty="0">
                <a:solidFill>
                  <a:srgbClr val="FFFFFF"/>
                </a:solidFill>
              </a:rPr>
              <a:t/>
            </a:r>
            <a:br>
              <a:rPr lang="en-US" sz="4600" dirty="0">
                <a:solidFill>
                  <a:srgbClr val="FFFFFF"/>
                </a:solidFill>
              </a:rPr>
            </a:br>
            <a:endParaRPr lang="it-IT" sz="4600" dirty="0">
              <a:solidFill>
                <a:srgbClr val="FFFFFF"/>
              </a:solidFill>
            </a:endParaRPr>
          </a:p>
        </p:txBody>
      </p:sp>
      <p:graphicFrame>
        <p:nvGraphicFramePr>
          <p:cNvPr id="5" name="Segnaposto contenuto 2">
            <a:extLst>
              <a:ext uri="{FF2B5EF4-FFF2-40B4-BE49-F238E27FC236}">
                <a16:creationId xmlns="" xmlns:a16="http://schemas.microsoft.com/office/drawing/2014/main" id="{D9B4A66A-9A73-7598-5657-33CEA319EF9E}"/>
              </a:ext>
            </a:extLst>
          </p:cNvPr>
          <p:cNvGraphicFramePr>
            <a:graphicFrameLocks noGrp="1"/>
          </p:cNvGraphicFramePr>
          <p:nvPr>
            <p:ph idx="1"/>
            <p:extLst>
              <p:ext uri="{D42A27DB-BD31-4B8C-83A1-F6EECF244321}">
                <p14:modId xmlns:p14="http://schemas.microsoft.com/office/powerpoint/2010/main" val="379956834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a:blip r:embed="rId7"/>
          <a:stretch>
            <a:fillRect/>
          </a:stretch>
        </p:blipFill>
        <p:spPr>
          <a:xfrm>
            <a:off x="6689999" y="1621063"/>
            <a:ext cx="3828620" cy="3792041"/>
          </a:xfrm>
          <a:prstGeom prst="rect">
            <a:avLst/>
          </a:prstGeom>
        </p:spPr>
      </p:pic>
      <p:pic>
        <p:nvPicPr>
          <p:cNvPr id="4" name="Immagine 3"/>
          <p:cNvPicPr>
            <a:picLocks noChangeAspect="1"/>
          </p:cNvPicPr>
          <p:nvPr/>
        </p:nvPicPr>
        <p:blipFill>
          <a:blip r:embed="rId8"/>
          <a:stretch>
            <a:fillRect/>
          </a:stretch>
        </p:blipFill>
        <p:spPr>
          <a:xfrm>
            <a:off x="0" y="5937424"/>
            <a:ext cx="5608806" cy="920576"/>
          </a:xfrm>
          <a:prstGeom prst="rect">
            <a:avLst/>
          </a:prstGeom>
        </p:spPr>
      </p:pic>
      <p:pic>
        <p:nvPicPr>
          <p:cNvPr id="6" name="Immagine 5"/>
          <p:cNvPicPr>
            <a:picLocks noChangeAspect="1"/>
          </p:cNvPicPr>
          <p:nvPr/>
        </p:nvPicPr>
        <p:blipFill>
          <a:blip r:embed="rId9"/>
          <a:stretch>
            <a:fillRect/>
          </a:stretch>
        </p:blipFill>
        <p:spPr>
          <a:xfrm>
            <a:off x="1923493" y="2499915"/>
            <a:ext cx="2365453" cy="1749704"/>
          </a:xfrm>
          <a:prstGeom prst="rect">
            <a:avLst/>
          </a:prstGeom>
        </p:spPr>
      </p:pic>
    </p:spTree>
    <p:extLst>
      <p:ext uri="{BB962C8B-B14F-4D97-AF65-F5344CB8AC3E}">
        <p14:creationId xmlns:p14="http://schemas.microsoft.com/office/powerpoint/2010/main" val="404948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 xmlns:a16="http://schemas.microsoft.com/office/drawing/2014/main" id="{98B0AF21-E40E-3B29-F092-C4C316269DEA}"/>
              </a:ext>
            </a:extLst>
          </p:cNvPr>
          <p:cNvSpPr>
            <a:spLocks noGrp="1"/>
          </p:cNvSpPr>
          <p:nvPr>
            <p:ph type="title"/>
          </p:nvPr>
        </p:nvSpPr>
        <p:spPr>
          <a:xfrm>
            <a:off x="909879" y="258343"/>
            <a:ext cx="5393361" cy="1325563"/>
          </a:xfrm>
        </p:spPr>
        <p:txBody>
          <a:bodyPr>
            <a:normAutofit fontScale="90000"/>
          </a:bodyPr>
          <a:lstStyle/>
          <a:p>
            <a:r>
              <a:rPr lang="it-IT" sz="4000" dirty="0" err="1">
                <a:solidFill>
                  <a:schemeClr val="bg1"/>
                </a:solidFill>
              </a:rPr>
              <a:t>Factors</a:t>
            </a:r>
            <a:r>
              <a:rPr lang="it-IT" sz="4000" dirty="0">
                <a:solidFill>
                  <a:schemeClr val="bg1"/>
                </a:solidFill>
              </a:rPr>
              <a:t> </a:t>
            </a:r>
            <a:r>
              <a:rPr lang="it-IT" sz="4000" dirty="0" err="1">
                <a:solidFill>
                  <a:schemeClr val="bg1"/>
                </a:solidFill>
              </a:rPr>
              <a:t>Influencing</a:t>
            </a:r>
            <a:r>
              <a:rPr lang="it-IT" sz="4000" dirty="0">
                <a:solidFill>
                  <a:schemeClr val="bg1"/>
                </a:solidFill>
              </a:rPr>
              <a:t> Career </a:t>
            </a:r>
            <a:r>
              <a:rPr lang="it-IT" sz="4000" dirty="0" err="1">
                <a:solidFill>
                  <a:schemeClr val="bg1"/>
                </a:solidFill>
              </a:rPr>
              <a:t>Guidance</a:t>
            </a:r>
            <a:endParaRPr lang="it-IT" sz="4000" dirty="0">
              <a:solidFill>
                <a:schemeClr val="bg1"/>
              </a:solidFill>
            </a:endParaRPr>
          </a:p>
        </p:txBody>
      </p:sp>
      <p:pic>
        <p:nvPicPr>
          <p:cNvPr id="6" name="Picture 5">
            <a:extLst>
              <a:ext uri="{FF2B5EF4-FFF2-40B4-BE49-F238E27FC236}">
                <a16:creationId xmlns="" xmlns:a16="http://schemas.microsoft.com/office/drawing/2014/main" id="{D0662E33-17F4-57CD-59BC-5B290A9A8FDF}"/>
              </a:ext>
            </a:extLst>
          </p:cNvPr>
          <p:cNvPicPr>
            <a:picLocks noChangeAspect="1"/>
          </p:cNvPicPr>
          <p:nvPr/>
        </p:nvPicPr>
        <p:blipFill>
          <a:blip r:embed="rId2"/>
          <a:srcRect l="12979" r="2027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Segnaposto contenuto 2">
            <a:extLst>
              <a:ext uri="{FF2B5EF4-FFF2-40B4-BE49-F238E27FC236}">
                <a16:creationId xmlns="" xmlns:a16="http://schemas.microsoft.com/office/drawing/2014/main" id="{E0EE9E69-5BAC-9CE4-E576-CAF9CBBE8A89}"/>
              </a:ext>
            </a:extLst>
          </p:cNvPr>
          <p:cNvGraphicFramePr>
            <a:graphicFrameLocks noGrp="1"/>
          </p:cNvGraphicFramePr>
          <p:nvPr>
            <p:ph idx="1"/>
            <p:extLst>
              <p:ext uri="{D42A27DB-BD31-4B8C-83A1-F6EECF244321}">
                <p14:modId xmlns:p14="http://schemas.microsoft.com/office/powerpoint/2010/main" val="4223933529"/>
              </p:ext>
            </p:extLst>
          </p:nvPr>
        </p:nvGraphicFramePr>
        <p:xfrm>
          <a:off x="619800" y="1690688"/>
          <a:ext cx="5611761" cy="4555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76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70" name="Rectangle 2054">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75E9733-0B8B-9B00-4E25-57BECBD9DC03}"/>
              </a:ext>
            </a:extLst>
          </p:cNvPr>
          <p:cNvSpPr>
            <a:spLocks noGrp="1"/>
          </p:cNvSpPr>
          <p:nvPr>
            <p:ph type="title"/>
          </p:nvPr>
        </p:nvSpPr>
        <p:spPr>
          <a:xfrm>
            <a:off x="289535" y="446630"/>
            <a:ext cx="6251110" cy="1783080"/>
          </a:xfrm>
        </p:spPr>
        <p:txBody>
          <a:bodyPr anchor="b">
            <a:normAutofit/>
          </a:bodyPr>
          <a:lstStyle/>
          <a:p>
            <a:r>
              <a:rPr lang="en-US" sz="5400" b="1" i="0" dirty="0">
                <a:solidFill>
                  <a:schemeClr val="bg1"/>
                </a:solidFill>
                <a:effectLst/>
                <a:latin typeface="DeepSeek-CJK-patch"/>
              </a:rPr>
              <a:t>Challenges for Adolescents</a:t>
            </a:r>
            <a:endParaRPr lang="it-IT" sz="5400" dirty="0">
              <a:solidFill>
                <a:schemeClr val="bg1"/>
              </a:solidFill>
            </a:endParaRPr>
          </a:p>
        </p:txBody>
      </p:sp>
      <p:sp>
        <p:nvSpPr>
          <p:cNvPr id="2071" name="sketchy line">
            <a:extLst>
              <a:ext uri="{FF2B5EF4-FFF2-40B4-BE49-F238E27FC236}">
                <a16:creationId xmlns=""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07768EA2-24F8-BB21-E90E-35A726557928}"/>
              </a:ext>
            </a:extLst>
          </p:cNvPr>
          <p:cNvGraphicFramePr>
            <a:graphicFrameLocks noGrp="1"/>
          </p:cNvGraphicFramePr>
          <p:nvPr>
            <p:ph idx="1"/>
            <p:extLst>
              <p:ext uri="{D42A27DB-BD31-4B8C-83A1-F6EECF244321}">
                <p14:modId xmlns:p14="http://schemas.microsoft.com/office/powerpoint/2010/main" val="4055290934"/>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55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22">
            <a:extLst>
              <a:ext uri="{FF2B5EF4-FFF2-40B4-BE49-F238E27FC236}">
                <a16:creationId xmlns="" xmlns:a16="http://schemas.microsoft.com/office/drawing/2014/main" id="{2659FDB4-FCBE-4A89-B46D-43D4FA544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 xmlns:a16="http://schemas.microsoft.com/office/drawing/2014/main" id="{42214CC2-49C9-3795-43E4-A5E402429536}"/>
              </a:ext>
            </a:extLst>
          </p:cNvPr>
          <p:cNvSpPr>
            <a:spLocks noGrp="1"/>
          </p:cNvSpPr>
          <p:nvPr>
            <p:ph type="title"/>
          </p:nvPr>
        </p:nvSpPr>
        <p:spPr>
          <a:xfrm>
            <a:off x="251670" y="1070800"/>
            <a:ext cx="4167412" cy="5583126"/>
          </a:xfrm>
          <a:ln>
            <a:solidFill>
              <a:schemeClr val="bg1"/>
            </a:solidFill>
          </a:ln>
        </p:spPr>
        <p:txBody>
          <a:bodyPr>
            <a:normAutofit fontScale="90000"/>
          </a:bodyPr>
          <a:lstStyle/>
          <a:p>
            <a:pPr algn="r">
              <a:spcBef>
                <a:spcPts val="1372"/>
              </a:spcBef>
              <a:spcAft>
                <a:spcPts val="1029"/>
              </a:spcAft>
            </a:pPr>
            <a:r>
              <a:rPr lang="en-US" sz="6200" b="1" i="0" dirty="0">
                <a:solidFill>
                  <a:schemeClr val="bg1"/>
                </a:solidFill>
                <a:effectLst/>
                <a:latin typeface="DeepSeek-CJK-patch"/>
              </a:rPr>
              <a:t>Challenges for </a:t>
            </a:r>
            <a:r>
              <a:rPr lang="en-US" sz="6200" b="1" i="0" dirty="0" smtClean="0">
                <a:solidFill>
                  <a:schemeClr val="bg1"/>
                </a:solidFill>
                <a:effectLst/>
                <a:latin typeface="DeepSeek-CJK-patch"/>
              </a:rPr>
              <a:t>Adults’ </a:t>
            </a:r>
            <a:r>
              <a:rPr lang="en-US" sz="6200" b="1" i="0" dirty="0">
                <a:solidFill>
                  <a:schemeClr val="bg1"/>
                </a:solidFill>
                <a:effectLst/>
                <a:latin typeface="DeepSeek-CJK-patch"/>
              </a:rPr>
              <a:t>Changing Careers</a:t>
            </a:r>
            <a:r>
              <a:rPr lang="en-US" sz="6200" b="0" i="0" dirty="0">
                <a:effectLst/>
                <a:latin typeface="DeepSeek-CJK-patch"/>
              </a:rPr>
              <a:t/>
            </a:r>
            <a:br>
              <a:rPr lang="en-US" sz="6200" b="0" i="0" dirty="0">
                <a:effectLst/>
                <a:latin typeface="DeepSeek-CJK-patch"/>
              </a:rPr>
            </a:br>
            <a:r>
              <a:rPr lang="en-US" sz="6200" b="0" i="0" dirty="0">
                <a:effectLst/>
                <a:latin typeface="DeepSeek-CJK-patch"/>
              </a:rPr>
              <a:t/>
            </a:r>
            <a:br>
              <a:rPr lang="en-US" sz="6200" b="0" i="0" dirty="0">
                <a:effectLst/>
                <a:latin typeface="DeepSeek-CJK-patch"/>
              </a:rPr>
            </a:br>
            <a:endParaRPr lang="it-IT" sz="6200" dirty="0"/>
          </a:p>
        </p:txBody>
      </p:sp>
      <p:cxnSp>
        <p:nvCxnSpPr>
          <p:cNvPr id="43" name="Straight Connector 24">
            <a:extLst>
              <a:ext uri="{FF2B5EF4-FFF2-40B4-BE49-F238E27FC236}">
                <a16:creationId xmlns="" xmlns:a16="http://schemas.microsoft.com/office/drawing/2014/main" id="{C8F51B3F-8331-4E4A-AE96-D47B1006EEA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4" name="Segnaposto contenuto 2">
            <a:extLst>
              <a:ext uri="{FF2B5EF4-FFF2-40B4-BE49-F238E27FC236}">
                <a16:creationId xmlns="" xmlns:a16="http://schemas.microsoft.com/office/drawing/2014/main" id="{1FF00C54-0105-0655-92F9-6801F4008AF5}"/>
              </a:ext>
            </a:extLst>
          </p:cNvPr>
          <p:cNvGraphicFramePr>
            <a:graphicFrameLocks noGrp="1"/>
          </p:cNvGraphicFramePr>
          <p:nvPr>
            <p:ph idx="1"/>
            <p:extLst>
              <p:ext uri="{D42A27DB-BD31-4B8C-83A1-F6EECF244321}">
                <p14:modId xmlns:p14="http://schemas.microsoft.com/office/powerpoint/2010/main" val="357829975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0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4102">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olo 1">
            <a:extLst>
              <a:ext uri="{FF2B5EF4-FFF2-40B4-BE49-F238E27FC236}">
                <a16:creationId xmlns="" xmlns:a16="http://schemas.microsoft.com/office/drawing/2014/main" id="{52D34437-BC51-BED7-43D6-0D1C52BE0912}"/>
              </a:ext>
            </a:extLst>
          </p:cNvPr>
          <p:cNvSpPr>
            <a:spLocks noGrp="1"/>
          </p:cNvSpPr>
          <p:nvPr>
            <p:ph type="title"/>
          </p:nvPr>
        </p:nvSpPr>
        <p:spPr>
          <a:xfrm>
            <a:off x="838200" y="448721"/>
            <a:ext cx="4707671" cy="1225650"/>
          </a:xfrm>
        </p:spPr>
        <p:txBody>
          <a:bodyPr anchor="b">
            <a:normAutofit/>
          </a:bodyPr>
          <a:lstStyle/>
          <a:p>
            <a:r>
              <a:rPr lang="it-IT" sz="3800" b="1" i="0" dirty="0" err="1">
                <a:solidFill>
                  <a:schemeClr val="bg1"/>
                </a:solidFill>
                <a:effectLst/>
                <a:latin typeface="DeepSeek-CJK-patch"/>
              </a:rPr>
              <a:t>Role</a:t>
            </a:r>
            <a:r>
              <a:rPr lang="it-IT" sz="3800" b="1" i="0" dirty="0">
                <a:solidFill>
                  <a:schemeClr val="bg1"/>
                </a:solidFill>
                <a:effectLst/>
                <a:latin typeface="DeepSeek-CJK-patch"/>
              </a:rPr>
              <a:t> of Online </a:t>
            </a:r>
            <a:r>
              <a:rPr lang="it-IT" sz="3800" b="1" i="0" dirty="0" err="1">
                <a:solidFill>
                  <a:schemeClr val="bg1"/>
                </a:solidFill>
                <a:effectLst/>
                <a:latin typeface="DeepSeek-CJK-patch"/>
              </a:rPr>
              <a:t>Resources</a:t>
            </a:r>
            <a:endParaRPr lang="it-IT" sz="3800" dirty="0">
              <a:solidFill>
                <a:schemeClr val="bg1"/>
              </a:solidFill>
            </a:endParaRPr>
          </a:p>
        </p:txBody>
      </p:sp>
      <p:cxnSp>
        <p:nvCxnSpPr>
          <p:cNvPr id="4105" name="Straight Connector 4104">
            <a:extLst>
              <a:ext uri="{FF2B5EF4-FFF2-40B4-BE49-F238E27FC236}">
                <a16:creationId xmlns="" xmlns:a16="http://schemas.microsoft.com/office/drawing/2014/main"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7370023F-BA7F-9460-2590-E0E893D2E800}"/>
              </a:ext>
            </a:extLst>
          </p:cNvPr>
          <p:cNvSpPr>
            <a:spLocks noGrp="1"/>
          </p:cNvSpPr>
          <p:nvPr>
            <p:ph idx="1"/>
          </p:nvPr>
        </p:nvSpPr>
        <p:spPr>
          <a:xfrm>
            <a:off x="897769" y="1909192"/>
            <a:ext cx="5091970" cy="3647710"/>
          </a:xfrm>
        </p:spPr>
        <p:txBody>
          <a:bodyPr>
            <a:normAutofit/>
          </a:bodyPr>
          <a:lstStyle/>
          <a:p>
            <a:pPr>
              <a:spcBef>
                <a:spcPts val="1029"/>
              </a:spcBef>
              <a:spcAft>
                <a:spcPts val="1029"/>
              </a:spcAft>
              <a:buFont typeface="Arial" panose="020B0604020202020204" pitchFamily="34" charset="0"/>
              <a:buChar char="•"/>
            </a:pPr>
            <a:r>
              <a:rPr lang="en-US" b="1" dirty="0">
                <a:solidFill>
                  <a:schemeClr val="bg1"/>
                </a:solidFill>
                <a:latin typeface="DeepSeek-CJK-patch"/>
              </a:rPr>
              <a:t>Advantages</a:t>
            </a:r>
            <a:r>
              <a:rPr lang="en-US" b="1" i="0" dirty="0">
                <a:solidFill>
                  <a:schemeClr val="bg1"/>
                </a:solidFill>
                <a:effectLst/>
                <a:latin typeface="DeepSeek-CJK-patch"/>
              </a:rPr>
              <a:t>:</a:t>
            </a:r>
            <a:r>
              <a:rPr lang="en-US" b="0" i="0" dirty="0">
                <a:solidFill>
                  <a:schemeClr val="bg1"/>
                </a:solidFill>
                <a:effectLst/>
                <a:latin typeface="DeepSeek-CJK-patch"/>
              </a:rPr>
              <a:t> Accessibility, global reach (e.g., Coursera, LinkedIn).</a:t>
            </a:r>
          </a:p>
          <a:p>
            <a:pPr>
              <a:spcBef>
                <a:spcPts val="300"/>
              </a:spcBef>
              <a:spcAft>
                <a:spcPts val="1029"/>
              </a:spcAft>
              <a:buFont typeface="Arial" panose="020B0604020202020204" pitchFamily="34" charset="0"/>
              <a:buChar char="•"/>
            </a:pPr>
            <a:r>
              <a:rPr lang="it-IT" dirty="0" err="1">
                <a:solidFill>
                  <a:schemeClr val="bg1"/>
                </a:solidFill>
                <a:latin typeface="Roboto" panose="02000000000000000000" pitchFamily="2" charset="0"/>
              </a:rPr>
              <a:t>D</a:t>
            </a:r>
            <a:r>
              <a:rPr lang="it-IT" b="0" i="0" dirty="0" err="1">
                <a:solidFill>
                  <a:schemeClr val="bg1"/>
                </a:solidFill>
                <a:effectLst/>
                <a:latin typeface="Roboto" panose="02000000000000000000" pitchFamily="2" charset="0"/>
              </a:rPr>
              <a:t>isadvantages</a:t>
            </a:r>
            <a:r>
              <a:rPr lang="en-US" b="1" i="0" dirty="0">
                <a:solidFill>
                  <a:schemeClr val="bg1"/>
                </a:solidFill>
                <a:effectLst/>
                <a:latin typeface="DeepSeek-CJK-patch"/>
              </a:rPr>
              <a:t>:</a:t>
            </a:r>
            <a:r>
              <a:rPr lang="en-US" b="0" i="0" dirty="0">
                <a:solidFill>
                  <a:schemeClr val="bg1"/>
                </a:solidFill>
                <a:effectLst/>
                <a:latin typeface="DeepSeek-CJK-patch"/>
              </a:rPr>
              <a:t> Information overload, unreliable tests.</a:t>
            </a:r>
          </a:p>
          <a:p>
            <a:pPr>
              <a:spcBef>
                <a:spcPts val="300"/>
              </a:spcBef>
              <a:spcAft>
                <a:spcPts val="1029"/>
              </a:spcAft>
              <a:buFont typeface="Arial" panose="020B0604020202020204" pitchFamily="34" charset="0"/>
              <a:buChar char="•"/>
            </a:pPr>
            <a:r>
              <a:rPr lang="en-US" b="1" i="0" dirty="0">
                <a:solidFill>
                  <a:schemeClr val="bg1"/>
                </a:solidFill>
                <a:effectLst/>
                <a:latin typeface="DeepSeek-CJK-patch"/>
              </a:rPr>
              <a:t>Tip:</a:t>
            </a:r>
            <a:r>
              <a:rPr lang="en-US" b="0" i="0" dirty="0">
                <a:solidFill>
                  <a:schemeClr val="bg1"/>
                </a:solidFill>
                <a:effectLst/>
                <a:latin typeface="DeepSeek-CJK-patch"/>
              </a:rPr>
              <a:t> Combine tests with expert counseling.</a:t>
            </a:r>
          </a:p>
        </p:txBody>
      </p:sp>
      <p:cxnSp>
        <p:nvCxnSpPr>
          <p:cNvPr id="4107" name="Straight Connector 4106">
            <a:extLst>
              <a:ext uri="{FF2B5EF4-FFF2-40B4-BE49-F238E27FC236}">
                <a16:creationId xmlns="" xmlns:a16="http://schemas.microsoft.com/office/drawing/2014/main"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descr="piattaforma digitale, icona del concetto di gesso di rete online. social  media, idea di comunicazione app illustrazione lavagna linea sottile.  connessione internet, tecnologia cloud. disegno di contorno isolato  vettoriale 9343037 Arte vettoriale">
            <a:extLst>
              <a:ext uri="{FF2B5EF4-FFF2-40B4-BE49-F238E27FC236}">
                <a16:creationId xmlns="" xmlns:a16="http://schemas.microsoft.com/office/drawing/2014/main" id="{BA4EB73A-3F64-04D7-8431-3AB5CF9F62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25453" y="595726"/>
            <a:ext cx="5666547" cy="566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5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8F9B27A-F9D7-4EE7-C231-A8B69E4A1006}"/>
            </a:ext>
          </a:extLst>
        </p:cNvPr>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C4471F2-F39C-429C-CFF4-32140B3479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9647B8BA-7257-631F-E66D-14D8EE8E3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Segnaposto contenuto 2">
            <a:extLst>
              <a:ext uri="{FF2B5EF4-FFF2-40B4-BE49-F238E27FC236}">
                <a16:creationId xmlns="" xmlns:a16="http://schemas.microsoft.com/office/drawing/2014/main" id="{B5244DE3-0A39-11B8-7B30-6224FF2B3442}"/>
              </a:ext>
            </a:extLst>
          </p:cNvPr>
          <p:cNvGraphicFramePr>
            <a:graphicFrameLocks noGrp="1"/>
          </p:cNvGraphicFramePr>
          <p:nvPr>
            <p:ph idx="1"/>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 xmlns:a16="http://schemas.microsoft.com/office/drawing/2014/main" id="{78C030FB-E0FF-991F-3DDA-41EEDF1C5EC4}"/>
              </a:ext>
            </a:extLst>
          </p:cNvPr>
          <p:cNvSpPr txBox="1"/>
          <p:nvPr/>
        </p:nvSpPr>
        <p:spPr>
          <a:xfrm>
            <a:off x="235975" y="306947"/>
            <a:ext cx="4050890" cy="2062103"/>
          </a:xfrm>
          <a:prstGeom prst="rect">
            <a:avLst/>
          </a:prstGeom>
          <a:noFill/>
        </p:spPr>
        <p:txBody>
          <a:bodyPr wrap="square">
            <a:spAutoFit/>
          </a:bodyPr>
          <a:lstStyle/>
          <a:p>
            <a:pPr lvl="0"/>
            <a:r>
              <a:rPr lang="en-US" sz="3200" b="0" i="0" dirty="0">
                <a:solidFill>
                  <a:schemeClr val="bg1"/>
                </a:solidFill>
              </a:rPr>
              <a:t>Introduction:</a:t>
            </a:r>
          </a:p>
          <a:p>
            <a:pPr lvl="0"/>
            <a:r>
              <a:rPr lang="en-US" sz="3200" b="0" i="0" dirty="0">
                <a:solidFill>
                  <a:schemeClr val="bg1"/>
                </a:solidFill>
              </a:rPr>
              <a:t>Vocational Education </a:t>
            </a:r>
          </a:p>
          <a:p>
            <a:pPr lvl="0"/>
            <a:r>
              <a:rPr lang="en-US" sz="3200" b="0" i="0" dirty="0">
                <a:solidFill>
                  <a:schemeClr val="bg1"/>
                </a:solidFill>
              </a:rPr>
              <a:t>and Training </a:t>
            </a:r>
          </a:p>
          <a:p>
            <a:pPr lvl="0"/>
            <a:r>
              <a:rPr lang="en-US" sz="3200" b="0" i="0" dirty="0">
                <a:solidFill>
                  <a:schemeClr val="bg1"/>
                </a:solidFill>
              </a:rPr>
              <a:t>(VET) </a:t>
            </a:r>
            <a:endParaRPr lang="it-IT" sz="3200" dirty="0">
              <a:solidFill>
                <a:schemeClr val="bg1"/>
              </a:solidFill>
            </a:endParaRPr>
          </a:p>
        </p:txBody>
      </p:sp>
    </p:spTree>
    <p:extLst>
      <p:ext uri="{BB962C8B-B14F-4D97-AF65-F5344CB8AC3E}">
        <p14:creationId xmlns:p14="http://schemas.microsoft.com/office/powerpoint/2010/main" val="83022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6E9B3E6-E277-4D68-BA48-9CB43FFBD6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DC36C38-19D7-4068-B032-3822DBFE894D}"/>
              </a:ext>
            </a:extLst>
          </p:cNvPr>
          <p:cNvSpPr>
            <a:spLocks noGrp="1"/>
          </p:cNvSpPr>
          <p:nvPr>
            <p:ph type="title"/>
          </p:nvPr>
        </p:nvSpPr>
        <p:spPr>
          <a:xfrm>
            <a:off x="1043631" y="809898"/>
            <a:ext cx="10173010" cy="1554480"/>
          </a:xfrm>
        </p:spPr>
        <p:txBody>
          <a:bodyPr anchor="ctr">
            <a:normAutofit/>
          </a:bodyPr>
          <a:lstStyle/>
          <a:p>
            <a:r>
              <a:rPr lang="en-US" sz="4800" b="1" i="0" dirty="0" smtClean="0">
                <a:effectLst/>
                <a:latin typeface="Inter"/>
              </a:rPr>
              <a:t>The Future of VET Schools</a:t>
            </a:r>
            <a:r>
              <a:rPr lang="en-US" sz="4800" b="1" i="0" dirty="0">
                <a:effectLst/>
                <a:latin typeface="Inter"/>
              </a:rPr>
              <a:t/>
            </a:r>
            <a:br>
              <a:rPr lang="en-US" sz="4800" b="1" i="0" dirty="0">
                <a:effectLst/>
                <a:latin typeface="Inter"/>
              </a:rPr>
            </a:br>
            <a:endParaRPr lang="it-IT" sz="4800" dirty="0"/>
          </a:p>
        </p:txBody>
      </p:sp>
      <p:cxnSp>
        <p:nvCxnSpPr>
          <p:cNvPr id="18" name="Straight Connector 17">
            <a:extLst>
              <a:ext uri="{FF2B5EF4-FFF2-40B4-BE49-F238E27FC236}">
                <a16:creationId xmlns=""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 xmlns:a16="http://schemas.microsoft.com/office/drawing/2014/main" id="{42EE5204-0A30-4796-166A-B29AAF620918}"/>
              </a:ext>
            </a:extLst>
          </p:cNvPr>
          <p:cNvGraphicFramePr>
            <a:graphicFrameLocks noGrp="1"/>
          </p:cNvGraphicFramePr>
          <p:nvPr>
            <p:ph idx="1"/>
            <p:extLst>
              <p:ext uri="{D42A27DB-BD31-4B8C-83A1-F6EECF244321}">
                <p14:modId xmlns:p14="http://schemas.microsoft.com/office/powerpoint/2010/main" val="179286933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8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4">
            <a:extLst>
              <a:ext uri="{FF2B5EF4-FFF2-40B4-BE49-F238E27FC236}">
                <a16:creationId xmlns=""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D192F403-B9C3-A587-935B-7DFD5497BA56}"/>
              </a:ext>
            </a:extLst>
          </p:cNvPr>
          <p:cNvSpPr>
            <a:spLocks noGrp="1"/>
          </p:cNvSpPr>
          <p:nvPr>
            <p:ph type="title"/>
          </p:nvPr>
        </p:nvSpPr>
        <p:spPr>
          <a:xfrm>
            <a:off x="1043631" y="809898"/>
            <a:ext cx="9942716" cy="1554480"/>
          </a:xfrm>
        </p:spPr>
        <p:txBody>
          <a:bodyPr anchor="ctr">
            <a:normAutofit/>
          </a:bodyPr>
          <a:lstStyle/>
          <a:p>
            <a:r>
              <a:rPr lang="en-US" sz="4800" b="1" i="0">
                <a:effectLst/>
                <a:latin typeface="Inter"/>
              </a:rPr>
              <a:t>Importance of Integrated Guidance</a:t>
            </a:r>
            <a:endParaRPr lang="it-IT" sz="4800"/>
          </a:p>
        </p:txBody>
      </p:sp>
      <p:sp>
        <p:nvSpPr>
          <p:cNvPr id="3" name="Segnaposto contenuto 2">
            <a:extLst>
              <a:ext uri="{FF2B5EF4-FFF2-40B4-BE49-F238E27FC236}">
                <a16:creationId xmlns="" xmlns:a16="http://schemas.microsoft.com/office/drawing/2014/main" id="{7C2F2276-2DA5-4EAE-E2CB-485262E2246D}"/>
              </a:ext>
            </a:extLst>
          </p:cNvPr>
          <p:cNvSpPr>
            <a:spLocks noGrp="1"/>
          </p:cNvSpPr>
          <p:nvPr>
            <p:ph idx="1"/>
          </p:nvPr>
        </p:nvSpPr>
        <p:spPr>
          <a:xfrm>
            <a:off x="1045028" y="2923444"/>
            <a:ext cx="9941319" cy="3124658"/>
          </a:xfrm>
        </p:spPr>
        <p:txBody>
          <a:bodyPr anchor="ctr">
            <a:normAutofit/>
          </a:bodyPr>
          <a:lstStyle/>
          <a:p>
            <a:pPr marL="0" indent="0">
              <a:buNone/>
            </a:pPr>
            <a:r>
              <a:rPr lang="en-US" sz="2000" b="1" i="0" dirty="0">
                <a:solidFill>
                  <a:schemeClr val="bg1"/>
                </a:solidFill>
                <a:effectLst/>
                <a:latin typeface="Inter"/>
              </a:rPr>
              <a:t>A complete guidance system involves:</a:t>
            </a:r>
          </a:p>
          <a:p>
            <a:pPr marL="742950" lvl="1" indent="-285750">
              <a:buFont typeface="Arial" panose="020B0604020202020204" pitchFamily="34" charset="0"/>
              <a:buChar char="•"/>
            </a:pPr>
            <a:r>
              <a:rPr lang="en-US" sz="2000" b="1" i="0" dirty="0">
                <a:solidFill>
                  <a:schemeClr val="bg1"/>
                </a:solidFill>
                <a:effectLst/>
                <a:latin typeface="Inter"/>
              </a:rPr>
              <a:t>Prevention, development, and social intervention.</a:t>
            </a:r>
          </a:p>
          <a:p>
            <a:pPr marL="742950" lvl="1" indent="-285750">
              <a:buFont typeface="Arial" panose="020B0604020202020204" pitchFamily="34" charset="0"/>
              <a:buChar char="•"/>
            </a:pPr>
            <a:r>
              <a:rPr lang="en-US" sz="2000" b="1" i="0" dirty="0">
                <a:solidFill>
                  <a:schemeClr val="bg1"/>
                </a:solidFill>
                <a:effectLst/>
                <a:latin typeface="Inter"/>
              </a:rPr>
              <a:t>Personal, academic, and professional aspects.</a:t>
            </a:r>
          </a:p>
          <a:p>
            <a:pPr marL="742950" lvl="1" indent="-285750">
              <a:buFont typeface="Arial" panose="020B0604020202020204" pitchFamily="34" charset="0"/>
              <a:buChar char="•"/>
            </a:pPr>
            <a:endParaRPr lang="en-US" sz="2000" b="1" i="0" dirty="0">
              <a:solidFill>
                <a:schemeClr val="bg1"/>
              </a:solidFill>
              <a:effectLst/>
              <a:latin typeface="Inter"/>
            </a:endParaRPr>
          </a:p>
          <a:p>
            <a:pPr marL="0" indent="0">
              <a:buNone/>
            </a:pPr>
            <a:r>
              <a:rPr lang="en-US" sz="2000" b="1" i="0" dirty="0">
                <a:solidFill>
                  <a:schemeClr val="bg1"/>
                </a:solidFill>
                <a:effectLst/>
                <a:latin typeface="Inter"/>
              </a:rPr>
              <a:t>Essential conditions: </a:t>
            </a:r>
          </a:p>
          <a:p>
            <a:pPr>
              <a:buFont typeface="Arial" panose="020B0604020202020204" pitchFamily="34" charset="0"/>
              <a:buChar char="•"/>
            </a:pPr>
            <a:r>
              <a:rPr lang="en-US" sz="2000" b="1" i="0" dirty="0">
                <a:solidFill>
                  <a:schemeClr val="bg1"/>
                </a:solidFill>
                <a:effectLst/>
                <a:latin typeface="Inter"/>
              </a:rPr>
              <a:t>Integration of career skills with the work of guidance counselors.</a:t>
            </a:r>
          </a:p>
          <a:p>
            <a:pPr>
              <a:buFont typeface="Arial" panose="020B0604020202020204" pitchFamily="34" charset="0"/>
              <a:buChar char="•"/>
            </a:pPr>
            <a:r>
              <a:rPr lang="en-US" sz="2000" b="1" i="0" dirty="0">
                <a:solidFill>
                  <a:schemeClr val="bg1"/>
                </a:solidFill>
                <a:effectLst/>
                <a:latin typeface="Inter"/>
              </a:rPr>
              <a:t>Use of internal and external resources.</a:t>
            </a:r>
          </a:p>
          <a:p>
            <a:pPr>
              <a:buFont typeface="Arial" panose="020B0604020202020204" pitchFamily="34" charset="0"/>
              <a:buChar char="•"/>
            </a:pPr>
            <a:r>
              <a:rPr lang="en-US" sz="2000" b="1" i="0" dirty="0">
                <a:solidFill>
                  <a:schemeClr val="bg1"/>
                </a:solidFill>
                <a:effectLst/>
                <a:latin typeface="Inter"/>
              </a:rPr>
              <a:t>Participation of all stakeholders.</a:t>
            </a:r>
            <a:endParaRPr lang="it-IT" sz="2000" b="1" dirty="0">
              <a:solidFill>
                <a:schemeClr val="bg1"/>
              </a:solidFill>
            </a:endParaRPr>
          </a:p>
        </p:txBody>
      </p:sp>
      <p:cxnSp>
        <p:nvCxnSpPr>
          <p:cNvPr id="17" name="Straight Connector 16">
            <a:extLst>
              <a:ext uri="{FF2B5EF4-FFF2-40B4-BE49-F238E27FC236}">
                <a16:creationId xmlns=""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86611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800</Words>
  <Application>Microsoft Office PowerPoint</Application>
  <PresentationFormat>Widescreen</PresentationFormat>
  <Paragraphs>151</Paragraphs>
  <Slides>24</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Aptos</vt:lpstr>
      <vt:lpstr>Aptos Display</vt:lpstr>
      <vt:lpstr>Arial</vt:lpstr>
      <vt:lpstr>Calibri</vt:lpstr>
      <vt:lpstr>DeepSeek-CJK-patch</vt:lpstr>
      <vt:lpstr>Inter</vt:lpstr>
      <vt:lpstr>Roboto</vt:lpstr>
      <vt:lpstr>Wingdings</vt:lpstr>
      <vt:lpstr>Tema di Office</vt:lpstr>
      <vt:lpstr>Career Guidance in the Modern World</vt:lpstr>
      <vt:lpstr>  Introduction</vt:lpstr>
      <vt:lpstr>Factors Influencing Career Guidance</vt:lpstr>
      <vt:lpstr>Challenges for Adolescents</vt:lpstr>
      <vt:lpstr>Challenges for Adults’ Changing Careers  </vt:lpstr>
      <vt:lpstr>Role of Online Resources</vt:lpstr>
      <vt:lpstr>Presentazione standard di PowerPoint</vt:lpstr>
      <vt:lpstr>The Future of VET Schools </vt:lpstr>
      <vt:lpstr>Importance of Integrated Guidance</vt:lpstr>
      <vt:lpstr>Challenges and Goals</vt:lpstr>
      <vt:lpstr>Objectives of the Italian Guidelines for career guidance;  (Ministerial Decree 328/2022) </vt:lpstr>
      <vt:lpstr>European Framework for School Orientation</vt:lpstr>
      <vt:lpstr>EU Council Recommendation (2022)</vt:lpstr>
      <vt:lpstr>Effective Orientation in Secondary Schools</vt:lpstr>
      <vt:lpstr>Student (Final 3 Years) and Teacher Training</vt:lpstr>
      <vt:lpstr>Regulations on Career Guidance in Spanish Secondary Schools </vt:lpstr>
      <vt:lpstr>Key Legal Framework</vt:lpstr>
      <vt:lpstr>Career Guidance Tools and Activities</vt:lpstr>
      <vt:lpstr>Role of Guidance Departments</vt:lpstr>
      <vt:lpstr>Challenges and Innovations</vt:lpstr>
      <vt:lpstr>Considerations</vt:lpstr>
      <vt:lpstr>Recommendations</vt:lpstr>
      <vt:lpstr>Conclusions </vt:lpstr>
      <vt:lpstr>Thanks for watching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Guidance in the Modern World</dc:title>
  <dc:creator>Francesco Tassone</dc:creator>
  <cp:lastModifiedBy>Account Microsoft</cp:lastModifiedBy>
  <cp:revision>9</cp:revision>
  <dcterms:created xsi:type="dcterms:W3CDTF">2025-04-21T08:48:57Z</dcterms:created>
  <dcterms:modified xsi:type="dcterms:W3CDTF">2025-06-07T14:57:31Z</dcterms:modified>
</cp:coreProperties>
</file>