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0" r:id="rId1"/>
    <p:sldMasterId id="2147483808" r:id="rId2"/>
  </p:sldMasterIdLst>
  <p:notesMasterIdLst>
    <p:notesMasterId r:id="rId12"/>
  </p:notesMasterIdLst>
  <p:sldIdLst>
    <p:sldId id="256" r:id="rId3"/>
    <p:sldId id="257" r:id="rId4"/>
    <p:sldId id="258" r:id="rId5"/>
    <p:sldId id="259" r:id="rId6"/>
    <p:sldId id="260" r:id="rId7"/>
    <p:sldId id="261" r:id="rId8"/>
    <p:sldId id="262" r:id="rId9"/>
    <p:sldId id="263" r:id="rId10"/>
    <p:sldId id="272" r:id="rId11"/>
  </p:sldIdLst>
  <p:sldSz cx="12192000" cy="6858000"/>
  <p:notesSz cx="6858000" cy="9144000"/>
  <p:embeddedFontLst>
    <p:embeddedFont>
      <p:font typeface="Corbel" panose="020B0503020204020204" pitchFamily="34" charset="0"/>
      <p:regular r:id="rId13"/>
      <p:bold r:id="rId14"/>
      <p:italic r:id="rId15"/>
      <p:boldItalic r:id="rId16"/>
    </p:embeddedFont>
    <p:embeddedFont>
      <p:font typeface="Franklin Gothic" panose="020B0604020202020204" charset="0"/>
      <p:bold r:id="rId17"/>
    </p:embeddedFont>
    <p:embeddedFont>
      <p:font typeface="Libre Franklin" pitchFamily="2" charset="0"/>
      <p:regular r:id="rId18"/>
      <p:bold r:id="rId19"/>
      <p:italic r:id="rId20"/>
      <p:boldItalic r:id="rId2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3" roundtripDataSignature="AMtx7mimfetQhFKQECFhpIMk5Hie9pNYY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1" d="100"/>
          <a:sy n="101" d="100"/>
        </p:scale>
        <p:origin x="87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1.xml"/><Relationship Id="rId21" Type="http://schemas.openxmlformats.org/officeDocument/2006/relationships/font" Target="fonts/font9.fntdata"/><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notesMaster" Target="notesMasters/notesMaster1.xml"/><Relationship Id="rId17" Type="http://schemas.openxmlformats.org/officeDocument/2006/relationships/font" Target="fonts/font5.fntdata"/><Relationship Id="rId33" Type="http://customschemas.google.com/relationships/presentationmetadata" Target="metadata"/><Relationship Id="rId2" Type="http://schemas.openxmlformats.org/officeDocument/2006/relationships/slideMaster" Target="slideMasters/slideMaster2.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font" Target="fonts/font3.fntdata"/><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2.fntdata"/><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7"/>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strike="noStrike" cap="none">
                <a:solidFill>
                  <a:srgbClr val="000000"/>
                </a:solidFill>
                <a:latin typeface="Libre Franklin"/>
                <a:ea typeface="Libre Franklin"/>
                <a:cs typeface="Libre Franklin"/>
                <a:sym typeface="Libre Franklin"/>
              </a:defRPr>
            </a:lvl1pPr>
            <a:lvl2pPr marR="0" lvl="1" algn="l" rtl="0">
              <a:lnSpc>
                <a:spcPct val="100000"/>
              </a:lnSpc>
              <a:spcBef>
                <a:spcPts val="0"/>
              </a:spcBef>
              <a:spcAft>
                <a:spcPts val="0"/>
              </a:spcAft>
              <a:buSzPts val="1400"/>
              <a:buNone/>
              <a:defRPr sz="1800" b="0" i="0" u="none" strike="noStrike" cap="none">
                <a:solidFill>
                  <a:srgbClr val="000000"/>
                </a:solidFill>
                <a:latin typeface="Libre Franklin"/>
                <a:ea typeface="Libre Franklin"/>
                <a:cs typeface="Libre Franklin"/>
                <a:sym typeface="Libre Franklin"/>
              </a:defRPr>
            </a:lvl2pPr>
            <a:lvl3pPr marR="0" lvl="2" algn="l" rtl="0">
              <a:lnSpc>
                <a:spcPct val="100000"/>
              </a:lnSpc>
              <a:spcBef>
                <a:spcPts val="0"/>
              </a:spcBef>
              <a:spcAft>
                <a:spcPts val="0"/>
              </a:spcAft>
              <a:buSzPts val="1400"/>
              <a:buNone/>
              <a:defRPr sz="1800" b="0" i="0" u="none" strike="noStrike" cap="none">
                <a:solidFill>
                  <a:srgbClr val="000000"/>
                </a:solidFill>
                <a:latin typeface="Libre Franklin"/>
                <a:ea typeface="Libre Franklin"/>
                <a:cs typeface="Libre Franklin"/>
                <a:sym typeface="Libre Franklin"/>
              </a:defRPr>
            </a:lvl3pPr>
            <a:lvl4pPr marR="0" lvl="3" algn="l" rtl="0">
              <a:lnSpc>
                <a:spcPct val="100000"/>
              </a:lnSpc>
              <a:spcBef>
                <a:spcPts val="0"/>
              </a:spcBef>
              <a:spcAft>
                <a:spcPts val="0"/>
              </a:spcAft>
              <a:buSzPts val="1400"/>
              <a:buNone/>
              <a:defRPr sz="1800" b="0" i="0" u="none" strike="noStrike" cap="none">
                <a:solidFill>
                  <a:srgbClr val="000000"/>
                </a:solidFill>
                <a:latin typeface="Libre Franklin"/>
                <a:ea typeface="Libre Franklin"/>
                <a:cs typeface="Libre Franklin"/>
                <a:sym typeface="Libre Franklin"/>
              </a:defRPr>
            </a:lvl4pPr>
            <a:lvl5pPr marR="0" lvl="4" algn="l" rtl="0">
              <a:lnSpc>
                <a:spcPct val="100000"/>
              </a:lnSpc>
              <a:spcBef>
                <a:spcPts val="0"/>
              </a:spcBef>
              <a:spcAft>
                <a:spcPts val="0"/>
              </a:spcAft>
              <a:buSzPts val="1400"/>
              <a:buNone/>
              <a:defRPr sz="1800" b="0" i="0" u="none" strike="noStrike" cap="none">
                <a:solidFill>
                  <a:srgbClr val="000000"/>
                </a:solidFill>
                <a:latin typeface="Libre Franklin"/>
                <a:ea typeface="Libre Franklin"/>
                <a:cs typeface="Libre Franklin"/>
                <a:sym typeface="Libre Franklin"/>
              </a:defRPr>
            </a:lvl5pPr>
            <a:lvl6pPr marR="0" lvl="5" algn="l" rtl="0">
              <a:lnSpc>
                <a:spcPct val="100000"/>
              </a:lnSpc>
              <a:spcBef>
                <a:spcPts val="0"/>
              </a:spcBef>
              <a:spcAft>
                <a:spcPts val="0"/>
              </a:spcAft>
              <a:buSzPts val="1400"/>
              <a:buNone/>
              <a:defRPr sz="1800" b="0" i="0" u="none" strike="noStrike" cap="none">
                <a:solidFill>
                  <a:srgbClr val="000000"/>
                </a:solidFill>
                <a:latin typeface="Libre Franklin"/>
                <a:ea typeface="Libre Franklin"/>
                <a:cs typeface="Libre Franklin"/>
                <a:sym typeface="Libre Franklin"/>
              </a:defRPr>
            </a:lvl6pPr>
            <a:lvl7pPr marR="0" lvl="6" algn="l" rtl="0">
              <a:lnSpc>
                <a:spcPct val="100000"/>
              </a:lnSpc>
              <a:spcBef>
                <a:spcPts val="0"/>
              </a:spcBef>
              <a:spcAft>
                <a:spcPts val="0"/>
              </a:spcAft>
              <a:buSzPts val="1400"/>
              <a:buNone/>
              <a:defRPr sz="1800" b="0" i="0" u="none" strike="noStrike" cap="none">
                <a:solidFill>
                  <a:srgbClr val="000000"/>
                </a:solidFill>
                <a:latin typeface="Libre Franklin"/>
                <a:ea typeface="Libre Franklin"/>
                <a:cs typeface="Libre Franklin"/>
                <a:sym typeface="Libre Franklin"/>
              </a:defRPr>
            </a:lvl7pPr>
            <a:lvl8pPr marR="0" lvl="7" algn="l" rtl="0">
              <a:lnSpc>
                <a:spcPct val="100000"/>
              </a:lnSpc>
              <a:spcBef>
                <a:spcPts val="0"/>
              </a:spcBef>
              <a:spcAft>
                <a:spcPts val="0"/>
              </a:spcAft>
              <a:buSzPts val="1400"/>
              <a:buNone/>
              <a:defRPr sz="1800" b="0" i="0" u="none" strike="noStrike" cap="none">
                <a:solidFill>
                  <a:srgbClr val="000000"/>
                </a:solidFill>
                <a:latin typeface="Libre Franklin"/>
                <a:ea typeface="Libre Franklin"/>
                <a:cs typeface="Libre Franklin"/>
                <a:sym typeface="Libre Franklin"/>
              </a:defRPr>
            </a:lvl8pPr>
            <a:lvl9pPr marR="0" lvl="8" algn="l" rtl="0">
              <a:lnSpc>
                <a:spcPct val="100000"/>
              </a:lnSpc>
              <a:spcBef>
                <a:spcPts val="0"/>
              </a:spcBef>
              <a:spcAft>
                <a:spcPts val="0"/>
              </a:spcAft>
              <a:buSzPts val="1400"/>
              <a:buNone/>
              <a:defRPr sz="1800" b="0" i="0" u="none" strike="noStrike" cap="none">
                <a:solidFill>
                  <a:srgbClr val="000000"/>
                </a:solidFill>
                <a:latin typeface="Libre Franklin"/>
                <a:ea typeface="Libre Franklin"/>
                <a:cs typeface="Libre Franklin"/>
                <a:sym typeface="Libre Franklin"/>
              </a:defRPr>
            </a:lvl9pPr>
          </a:lstStyle>
          <a:p>
            <a:endParaRPr/>
          </a:p>
        </p:txBody>
      </p:sp>
      <p:sp>
        <p:nvSpPr>
          <p:cNvPr id="4" name="Google Shape;4;n"/>
          <p:cNvSpPr txBox="1">
            <a:spLocks noGrp="1"/>
          </p:cNvSpPr>
          <p:nvPr>
            <p:ph type="dt" idx="10"/>
          </p:nvPr>
        </p:nvSpPr>
        <p:spPr>
          <a:xfrm>
            <a:off x="3884612" y="0"/>
            <a:ext cx="2971800" cy="458787"/>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SzPts val="1400"/>
              <a:buNone/>
              <a:defRPr sz="1200" b="0" i="0" u="none" strike="noStrike" cap="none">
                <a:solidFill>
                  <a:srgbClr val="000000"/>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rgbClr val="000000"/>
                </a:solidFill>
                <a:latin typeface="Libre Franklin"/>
                <a:ea typeface="Libre Franklin"/>
                <a:cs typeface="Libre Franklin"/>
                <a:sym typeface="Libre Franklin"/>
              </a:defRPr>
            </a:lvl2pPr>
            <a:lvl3pPr marR="0" lvl="2" algn="l" rtl="0">
              <a:lnSpc>
                <a:spcPct val="100000"/>
              </a:lnSpc>
              <a:spcBef>
                <a:spcPts val="0"/>
              </a:spcBef>
              <a:spcAft>
                <a:spcPts val="0"/>
              </a:spcAft>
              <a:buSzPts val="1400"/>
              <a:buNone/>
              <a:defRPr sz="1800" b="0" i="0" u="none" strike="noStrike" cap="none">
                <a:solidFill>
                  <a:srgbClr val="000000"/>
                </a:solidFill>
                <a:latin typeface="Libre Franklin"/>
                <a:ea typeface="Libre Franklin"/>
                <a:cs typeface="Libre Franklin"/>
                <a:sym typeface="Libre Franklin"/>
              </a:defRPr>
            </a:lvl3pPr>
            <a:lvl4pPr marR="0" lvl="3" algn="l" rtl="0">
              <a:lnSpc>
                <a:spcPct val="100000"/>
              </a:lnSpc>
              <a:spcBef>
                <a:spcPts val="0"/>
              </a:spcBef>
              <a:spcAft>
                <a:spcPts val="0"/>
              </a:spcAft>
              <a:buSzPts val="1400"/>
              <a:buNone/>
              <a:defRPr sz="1800" b="0" i="0" u="none" strike="noStrike" cap="none">
                <a:solidFill>
                  <a:srgbClr val="000000"/>
                </a:solidFill>
                <a:latin typeface="Libre Franklin"/>
                <a:ea typeface="Libre Franklin"/>
                <a:cs typeface="Libre Franklin"/>
                <a:sym typeface="Libre Franklin"/>
              </a:defRPr>
            </a:lvl4pPr>
            <a:lvl5pPr marR="0" lvl="4" algn="l" rtl="0">
              <a:lnSpc>
                <a:spcPct val="100000"/>
              </a:lnSpc>
              <a:spcBef>
                <a:spcPts val="0"/>
              </a:spcBef>
              <a:spcAft>
                <a:spcPts val="0"/>
              </a:spcAft>
              <a:buSzPts val="1400"/>
              <a:buNone/>
              <a:defRPr sz="1800" b="0" i="0" u="none" strike="noStrike" cap="none">
                <a:solidFill>
                  <a:srgbClr val="000000"/>
                </a:solidFill>
                <a:latin typeface="Libre Franklin"/>
                <a:ea typeface="Libre Franklin"/>
                <a:cs typeface="Libre Franklin"/>
                <a:sym typeface="Libre Franklin"/>
              </a:defRPr>
            </a:lvl5pPr>
            <a:lvl6pPr marR="0" lvl="5" algn="l" rtl="0">
              <a:lnSpc>
                <a:spcPct val="100000"/>
              </a:lnSpc>
              <a:spcBef>
                <a:spcPts val="0"/>
              </a:spcBef>
              <a:spcAft>
                <a:spcPts val="0"/>
              </a:spcAft>
              <a:buSzPts val="1400"/>
              <a:buNone/>
              <a:defRPr sz="1800" b="0" i="0" u="none" strike="noStrike" cap="none">
                <a:solidFill>
                  <a:srgbClr val="000000"/>
                </a:solidFill>
                <a:latin typeface="Libre Franklin"/>
                <a:ea typeface="Libre Franklin"/>
                <a:cs typeface="Libre Franklin"/>
                <a:sym typeface="Libre Franklin"/>
              </a:defRPr>
            </a:lvl6pPr>
            <a:lvl7pPr marR="0" lvl="6" algn="l" rtl="0">
              <a:lnSpc>
                <a:spcPct val="100000"/>
              </a:lnSpc>
              <a:spcBef>
                <a:spcPts val="0"/>
              </a:spcBef>
              <a:spcAft>
                <a:spcPts val="0"/>
              </a:spcAft>
              <a:buSzPts val="1400"/>
              <a:buNone/>
              <a:defRPr sz="1800" b="0" i="0" u="none" strike="noStrike" cap="none">
                <a:solidFill>
                  <a:srgbClr val="000000"/>
                </a:solidFill>
                <a:latin typeface="Libre Franklin"/>
                <a:ea typeface="Libre Franklin"/>
                <a:cs typeface="Libre Franklin"/>
                <a:sym typeface="Libre Franklin"/>
              </a:defRPr>
            </a:lvl7pPr>
            <a:lvl8pPr marR="0" lvl="7" algn="l" rtl="0">
              <a:lnSpc>
                <a:spcPct val="100000"/>
              </a:lnSpc>
              <a:spcBef>
                <a:spcPts val="0"/>
              </a:spcBef>
              <a:spcAft>
                <a:spcPts val="0"/>
              </a:spcAft>
              <a:buSzPts val="1400"/>
              <a:buNone/>
              <a:defRPr sz="1800" b="0" i="0" u="none" strike="noStrike" cap="none">
                <a:solidFill>
                  <a:srgbClr val="000000"/>
                </a:solidFill>
                <a:latin typeface="Libre Franklin"/>
                <a:ea typeface="Libre Franklin"/>
                <a:cs typeface="Libre Franklin"/>
                <a:sym typeface="Libre Franklin"/>
              </a:defRPr>
            </a:lvl8pPr>
            <a:lvl9pPr marR="0" lvl="8" algn="l" rtl="0">
              <a:lnSpc>
                <a:spcPct val="100000"/>
              </a:lnSpc>
              <a:spcBef>
                <a:spcPts val="0"/>
              </a:spcBef>
              <a:spcAft>
                <a:spcPts val="0"/>
              </a:spcAft>
              <a:buSzPts val="1400"/>
              <a:buNone/>
              <a:defRPr sz="1800" b="0" i="0" u="none" strike="noStrike" cap="none">
                <a:solidFill>
                  <a:srgbClr val="000000"/>
                </a:solidFill>
                <a:latin typeface="Libre Franklin"/>
                <a:ea typeface="Libre Franklin"/>
                <a:cs typeface="Libre Franklin"/>
                <a:sym typeface="Libre Franklin"/>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7" name="Google Shape;7;n"/>
          <p:cNvSpPr txBox="1">
            <a:spLocks noGrp="1"/>
          </p:cNvSpPr>
          <p:nvPr>
            <p:ph type="ftr" idx="11"/>
          </p:nvPr>
        </p:nvSpPr>
        <p:spPr>
          <a:xfrm>
            <a:off x="0" y="8685212"/>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SzPts val="1400"/>
              <a:buNone/>
              <a:defRPr sz="1800" b="0" i="0" u="none" strike="noStrike" cap="none">
                <a:solidFill>
                  <a:srgbClr val="000000"/>
                </a:solidFill>
                <a:latin typeface="Libre Franklin"/>
                <a:ea typeface="Libre Franklin"/>
                <a:cs typeface="Libre Franklin"/>
                <a:sym typeface="Libre Franklin"/>
              </a:defRPr>
            </a:lvl1pPr>
            <a:lvl2pPr marR="0" lvl="1" algn="l" rtl="0">
              <a:lnSpc>
                <a:spcPct val="100000"/>
              </a:lnSpc>
              <a:spcBef>
                <a:spcPts val="0"/>
              </a:spcBef>
              <a:spcAft>
                <a:spcPts val="0"/>
              </a:spcAft>
              <a:buSzPts val="1400"/>
              <a:buNone/>
              <a:defRPr sz="1800" b="0" i="0" u="none" strike="noStrike" cap="none">
                <a:solidFill>
                  <a:srgbClr val="000000"/>
                </a:solidFill>
                <a:latin typeface="Libre Franklin"/>
                <a:ea typeface="Libre Franklin"/>
                <a:cs typeface="Libre Franklin"/>
                <a:sym typeface="Libre Franklin"/>
              </a:defRPr>
            </a:lvl2pPr>
            <a:lvl3pPr marR="0" lvl="2" algn="l" rtl="0">
              <a:lnSpc>
                <a:spcPct val="100000"/>
              </a:lnSpc>
              <a:spcBef>
                <a:spcPts val="0"/>
              </a:spcBef>
              <a:spcAft>
                <a:spcPts val="0"/>
              </a:spcAft>
              <a:buSzPts val="1400"/>
              <a:buNone/>
              <a:defRPr sz="1800" b="0" i="0" u="none" strike="noStrike" cap="none">
                <a:solidFill>
                  <a:srgbClr val="000000"/>
                </a:solidFill>
                <a:latin typeface="Libre Franklin"/>
                <a:ea typeface="Libre Franklin"/>
                <a:cs typeface="Libre Franklin"/>
                <a:sym typeface="Libre Franklin"/>
              </a:defRPr>
            </a:lvl3pPr>
            <a:lvl4pPr marR="0" lvl="3" algn="l" rtl="0">
              <a:lnSpc>
                <a:spcPct val="100000"/>
              </a:lnSpc>
              <a:spcBef>
                <a:spcPts val="0"/>
              </a:spcBef>
              <a:spcAft>
                <a:spcPts val="0"/>
              </a:spcAft>
              <a:buSzPts val="1400"/>
              <a:buNone/>
              <a:defRPr sz="1800" b="0" i="0" u="none" strike="noStrike" cap="none">
                <a:solidFill>
                  <a:srgbClr val="000000"/>
                </a:solidFill>
                <a:latin typeface="Libre Franklin"/>
                <a:ea typeface="Libre Franklin"/>
                <a:cs typeface="Libre Franklin"/>
                <a:sym typeface="Libre Franklin"/>
              </a:defRPr>
            </a:lvl4pPr>
            <a:lvl5pPr marR="0" lvl="4" algn="l" rtl="0">
              <a:lnSpc>
                <a:spcPct val="100000"/>
              </a:lnSpc>
              <a:spcBef>
                <a:spcPts val="0"/>
              </a:spcBef>
              <a:spcAft>
                <a:spcPts val="0"/>
              </a:spcAft>
              <a:buSzPts val="1400"/>
              <a:buNone/>
              <a:defRPr sz="1800" b="0" i="0" u="none" strike="noStrike" cap="none">
                <a:solidFill>
                  <a:srgbClr val="000000"/>
                </a:solidFill>
                <a:latin typeface="Libre Franklin"/>
                <a:ea typeface="Libre Franklin"/>
                <a:cs typeface="Libre Franklin"/>
                <a:sym typeface="Libre Franklin"/>
              </a:defRPr>
            </a:lvl5pPr>
            <a:lvl6pPr marR="0" lvl="5" algn="l" rtl="0">
              <a:lnSpc>
                <a:spcPct val="100000"/>
              </a:lnSpc>
              <a:spcBef>
                <a:spcPts val="0"/>
              </a:spcBef>
              <a:spcAft>
                <a:spcPts val="0"/>
              </a:spcAft>
              <a:buSzPts val="1400"/>
              <a:buNone/>
              <a:defRPr sz="1800" b="0" i="0" u="none" strike="noStrike" cap="none">
                <a:solidFill>
                  <a:srgbClr val="000000"/>
                </a:solidFill>
                <a:latin typeface="Libre Franklin"/>
                <a:ea typeface="Libre Franklin"/>
                <a:cs typeface="Libre Franklin"/>
                <a:sym typeface="Libre Franklin"/>
              </a:defRPr>
            </a:lvl6pPr>
            <a:lvl7pPr marR="0" lvl="6" algn="l" rtl="0">
              <a:lnSpc>
                <a:spcPct val="100000"/>
              </a:lnSpc>
              <a:spcBef>
                <a:spcPts val="0"/>
              </a:spcBef>
              <a:spcAft>
                <a:spcPts val="0"/>
              </a:spcAft>
              <a:buSzPts val="1400"/>
              <a:buNone/>
              <a:defRPr sz="1800" b="0" i="0" u="none" strike="noStrike" cap="none">
                <a:solidFill>
                  <a:srgbClr val="000000"/>
                </a:solidFill>
                <a:latin typeface="Libre Franklin"/>
                <a:ea typeface="Libre Franklin"/>
                <a:cs typeface="Libre Franklin"/>
                <a:sym typeface="Libre Franklin"/>
              </a:defRPr>
            </a:lvl7pPr>
            <a:lvl8pPr marR="0" lvl="7" algn="l" rtl="0">
              <a:lnSpc>
                <a:spcPct val="100000"/>
              </a:lnSpc>
              <a:spcBef>
                <a:spcPts val="0"/>
              </a:spcBef>
              <a:spcAft>
                <a:spcPts val="0"/>
              </a:spcAft>
              <a:buSzPts val="1400"/>
              <a:buNone/>
              <a:defRPr sz="1800" b="0" i="0" u="none" strike="noStrike" cap="none">
                <a:solidFill>
                  <a:srgbClr val="000000"/>
                </a:solidFill>
                <a:latin typeface="Libre Franklin"/>
                <a:ea typeface="Libre Franklin"/>
                <a:cs typeface="Libre Franklin"/>
                <a:sym typeface="Libre Franklin"/>
              </a:defRPr>
            </a:lvl8pPr>
            <a:lvl9pPr marR="0" lvl="8" algn="l" rtl="0">
              <a:lnSpc>
                <a:spcPct val="100000"/>
              </a:lnSpc>
              <a:spcBef>
                <a:spcPts val="0"/>
              </a:spcBef>
              <a:spcAft>
                <a:spcPts val="0"/>
              </a:spcAft>
              <a:buSzPts val="1400"/>
              <a:buNone/>
              <a:defRPr sz="1800" b="0" i="0" u="none" strike="noStrike" cap="none">
                <a:solidFill>
                  <a:srgbClr val="000000"/>
                </a:solidFill>
                <a:latin typeface="Libre Franklin"/>
                <a:ea typeface="Libre Franklin"/>
                <a:cs typeface="Libre Franklin"/>
                <a:sym typeface="Libre Franklin"/>
              </a:defRPr>
            </a:lvl9pPr>
          </a:lstStyle>
          <a:p>
            <a:endParaRPr/>
          </a:p>
        </p:txBody>
      </p:sp>
      <p:sp>
        <p:nvSpPr>
          <p:cNvPr id="8" name="Google Shape;8;n"/>
          <p:cNvSpPr txBox="1">
            <a:spLocks noGrp="1"/>
          </p:cNvSpPr>
          <p:nvPr>
            <p:ph type="sldNum" idx="12"/>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‹N›</a:t>
            </a:fld>
            <a:endParaRPr/>
          </a:p>
        </p:txBody>
      </p:sp>
    </p:spTree>
    <p:extLst>
      <p:ext uri="{BB962C8B-B14F-4D97-AF65-F5344CB8AC3E}">
        <p14:creationId xmlns:p14="http://schemas.microsoft.com/office/powerpoint/2010/main" val="405149920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 name="Google Shape;12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697079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 name="Google Shape;1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56485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0" name="Google Shape;15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321568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 name="Google Shape;15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62769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6" name="Google Shape;16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911493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3" name="Google Shape;17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397877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0" name="Google Shape;18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63242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7" name="Google Shape;18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370626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3390a1ae757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3390a1ae757_0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4" name="Google Shape;264;g3390a1ae757_0_2:notes"/>
          <p:cNvSpPr txBox="1">
            <a:spLocks noGrp="1"/>
          </p:cNvSpPr>
          <p:nvPr>
            <p:ph type="sldNum" idx="12"/>
          </p:nvPr>
        </p:nvSpPr>
        <p:spPr>
          <a:xfrm>
            <a:off x="3884612" y="8685212"/>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US"/>
              <a:t>9</a:t>
            </a:fld>
            <a:endParaRPr sz="1400">
              <a:latin typeface="Arial"/>
              <a:ea typeface="Arial"/>
              <a:cs typeface="Arial"/>
              <a:sym typeface="Arial"/>
            </a:endParaRPr>
          </a:p>
        </p:txBody>
      </p:sp>
    </p:spTree>
    <p:extLst>
      <p:ext uri="{BB962C8B-B14F-4D97-AF65-F5344CB8AC3E}">
        <p14:creationId xmlns:p14="http://schemas.microsoft.com/office/powerpoint/2010/main" val="40257966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olo e contenuto" type="obj">
  <p:cSld name="OBJECT">
    <p:spTree>
      <p:nvGrpSpPr>
        <p:cNvPr id="1" name="Shape 34"/>
        <p:cNvGrpSpPr/>
        <p:nvPr/>
      </p:nvGrpSpPr>
      <p:grpSpPr>
        <a:xfrm>
          <a:off x="0" y="0"/>
          <a:ext cx="0" cy="0"/>
          <a:chOff x="0" y="0"/>
          <a:chExt cx="0" cy="0"/>
        </a:xfrm>
      </p:grpSpPr>
      <p:sp>
        <p:nvSpPr>
          <p:cNvPr id="35" name="Google Shape;35;p20"/>
          <p:cNvSpPr txBox="1">
            <a:spLocks noGrp="1"/>
          </p:cNvSpPr>
          <p:nvPr>
            <p:ph type="title"/>
          </p:nvPr>
        </p:nvSpPr>
        <p:spPr>
          <a:xfrm>
            <a:off x="581192" y="702156"/>
            <a:ext cx="11029616" cy="118872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rgbClr val="3F3F3F"/>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0"/>
          <p:cNvSpPr txBox="1">
            <a:spLocks noGrp="1"/>
          </p:cNvSpPr>
          <p:nvPr>
            <p:ph type="body" idx="1"/>
          </p:nvPr>
        </p:nvSpPr>
        <p:spPr>
          <a:xfrm>
            <a:off x="581192" y="2340864"/>
            <a:ext cx="11029615" cy="3634486"/>
          </a:xfrm>
          <a:prstGeom prst="rect">
            <a:avLst/>
          </a:prstGeom>
          <a:noFill/>
          <a:ln>
            <a:noFill/>
          </a:ln>
        </p:spPr>
        <p:txBody>
          <a:bodyPr spcFirstLastPara="1" wrap="square" lIns="91425" tIns="45700" rIns="91425" bIns="45700" anchor="ctr" anchorCtr="0">
            <a:noAutofit/>
          </a:bodyPr>
          <a:lstStyle>
            <a:lvl1pPr marL="457200" lvl="0" indent="-333756" algn="l">
              <a:lnSpc>
                <a:spcPct val="110000"/>
              </a:lnSpc>
              <a:spcBef>
                <a:spcPts val="360"/>
              </a:spcBef>
              <a:spcAft>
                <a:spcPts val="0"/>
              </a:spcAft>
              <a:buSzPts val="1656"/>
              <a:buChar char="◼"/>
              <a:defRPr/>
            </a:lvl1pPr>
            <a:lvl2pPr marL="914400" lvl="1" indent="-333756" algn="l">
              <a:spcBef>
                <a:spcPts val="600"/>
              </a:spcBef>
              <a:spcAft>
                <a:spcPts val="0"/>
              </a:spcAft>
              <a:buSzPts val="1656"/>
              <a:buChar char="◼"/>
              <a:defRPr/>
            </a:lvl2pPr>
            <a:lvl3pPr marL="1371600" lvl="2" indent="-333756" algn="l">
              <a:spcBef>
                <a:spcPts val="600"/>
              </a:spcBef>
              <a:spcAft>
                <a:spcPts val="0"/>
              </a:spcAft>
              <a:buSzPts val="1656"/>
              <a:buChar char="◼"/>
              <a:defRPr/>
            </a:lvl3pPr>
            <a:lvl4pPr marL="1828800" lvl="3" indent="-333756" algn="l">
              <a:spcBef>
                <a:spcPts val="600"/>
              </a:spcBef>
              <a:spcAft>
                <a:spcPts val="0"/>
              </a:spcAft>
              <a:buSzPts val="1656"/>
              <a:buChar char="◼"/>
              <a:defRPr/>
            </a:lvl4pPr>
            <a:lvl5pPr marL="2286000" lvl="4" indent="-333756" algn="l">
              <a:spcBef>
                <a:spcPts val="600"/>
              </a:spcBef>
              <a:spcAft>
                <a:spcPts val="0"/>
              </a:spcAft>
              <a:buSzPts val="1656"/>
              <a:buChar char="◼"/>
              <a:defRPr/>
            </a:lvl5pPr>
            <a:lvl6pPr marL="2743200" lvl="5" indent="-333756" algn="l">
              <a:spcBef>
                <a:spcPts val="600"/>
              </a:spcBef>
              <a:spcAft>
                <a:spcPts val="0"/>
              </a:spcAft>
              <a:buSzPts val="1656"/>
              <a:buChar char="◼"/>
              <a:defRPr/>
            </a:lvl6pPr>
            <a:lvl7pPr marL="3200400" lvl="6" indent="-333756" algn="l">
              <a:spcBef>
                <a:spcPts val="600"/>
              </a:spcBef>
              <a:spcAft>
                <a:spcPts val="0"/>
              </a:spcAft>
              <a:buSzPts val="1656"/>
              <a:buChar char="◼"/>
              <a:defRPr/>
            </a:lvl7pPr>
            <a:lvl8pPr marL="3657600" lvl="7" indent="-333756" algn="l">
              <a:spcBef>
                <a:spcPts val="600"/>
              </a:spcBef>
              <a:spcAft>
                <a:spcPts val="0"/>
              </a:spcAft>
              <a:buSzPts val="1656"/>
              <a:buChar char="◼"/>
              <a:defRPr/>
            </a:lvl8pPr>
            <a:lvl9pPr marL="4114800" lvl="8" indent="-333756" algn="l">
              <a:spcBef>
                <a:spcPts val="600"/>
              </a:spcBef>
              <a:spcAft>
                <a:spcPts val="600"/>
              </a:spcAft>
              <a:buSzPts val="1656"/>
              <a:buChar char="◼"/>
              <a:defRPr/>
            </a:lvl9pPr>
          </a:lstStyle>
          <a:p>
            <a:endParaRPr/>
          </a:p>
        </p:txBody>
      </p:sp>
      <p:sp>
        <p:nvSpPr>
          <p:cNvPr id="37" name="Google Shape;37;p20"/>
          <p:cNvSpPr txBox="1">
            <a:spLocks noGrp="1"/>
          </p:cNvSpPr>
          <p:nvPr>
            <p:ph type="dt" idx="10"/>
          </p:nvPr>
        </p:nvSpPr>
        <p:spPr>
          <a:xfrm>
            <a:off x="7605712" y="6424612"/>
            <a:ext cx="28448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900">
                <a:solidFill>
                  <a:srgbClr val="40404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0"/>
          <p:cNvSpPr txBox="1">
            <a:spLocks noGrp="1"/>
          </p:cNvSpPr>
          <p:nvPr>
            <p:ph type="ftr" idx="11"/>
          </p:nvPr>
        </p:nvSpPr>
        <p:spPr>
          <a:xfrm>
            <a:off x="581025" y="6424612"/>
            <a:ext cx="691673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0"/>
          <p:cNvSpPr txBox="1">
            <a:spLocks noGrp="1"/>
          </p:cNvSpPr>
          <p:nvPr>
            <p:ph type="sldNum" idx="12"/>
          </p:nvPr>
        </p:nvSpPr>
        <p:spPr>
          <a:xfrm>
            <a:off x="10558462" y="6424612"/>
            <a:ext cx="1052512"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404040"/>
              </a:buClr>
              <a:buSzPts val="900"/>
              <a:buFont typeface="Libre Franklin"/>
              <a:buNone/>
              <a:defRPr sz="900" b="0" i="0" u="none">
                <a:solidFill>
                  <a:srgbClr val="404040"/>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404040"/>
              </a:buClr>
              <a:buSzPts val="900"/>
              <a:buFont typeface="Libre Franklin"/>
              <a:buNone/>
              <a:defRPr sz="900" b="0" i="0" u="none">
                <a:solidFill>
                  <a:srgbClr val="404040"/>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404040"/>
              </a:buClr>
              <a:buSzPts val="900"/>
              <a:buFont typeface="Libre Franklin"/>
              <a:buNone/>
              <a:defRPr sz="900" b="0" i="0" u="none">
                <a:solidFill>
                  <a:srgbClr val="404040"/>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404040"/>
              </a:buClr>
              <a:buSzPts val="900"/>
              <a:buFont typeface="Libre Franklin"/>
              <a:buNone/>
              <a:defRPr sz="900" b="0" i="0" u="none">
                <a:solidFill>
                  <a:srgbClr val="404040"/>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404040"/>
              </a:buClr>
              <a:buSzPts val="900"/>
              <a:buFont typeface="Libre Franklin"/>
              <a:buNone/>
              <a:defRPr sz="900" b="0" i="0" u="none">
                <a:solidFill>
                  <a:srgbClr val="404040"/>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404040"/>
              </a:buClr>
              <a:buSzPts val="900"/>
              <a:buFont typeface="Libre Franklin"/>
              <a:buNone/>
              <a:defRPr sz="900" b="0" i="0" u="none">
                <a:solidFill>
                  <a:srgbClr val="404040"/>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404040"/>
              </a:buClr>
              <a:buSzPts val="900"/>
              <a:buFont typeface="Libre Franklin"/>
              <a:buNone/>
              <a:defRPr sz="900" b="0" i="0" u="none">
                <a:solidFill>
                  <a:srgbClr val="404040"/>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404040"/>
              </a:buClr>
              <a:buSzPts val="900"/>
              <a:buFont typeface="Libre Franklin"/>
              <a:buNone/>
              <a:defRPr sz="900" b="0" i="0" u="none">
                <a:solidFill>
                  <a:srgbClr val="404040"/>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404040"/>
              </a:buClr>
              <a:buSzPts val="900"/>
              <a:buFont typeface="Libre Franklin"/>
              <a:buNone/>
              <a:defRPr sz="900" b="0" i="0" u="none">
                <a:solidFill>
                  <a:srgbClr val="404040"/>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it-IT"/>
              <a:t>Fare clic per modificare lo stile del titolo</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Date Placeholder 3"/>
          <p:cNvSpPr>
            <a:spLocks noGrp="1"/>
          </p:cNvSpPr>
          <p:nvPr>
            <p:ph type="dt" sz="half" idx="10"/>
          </p:nvPr>
        </p:nvSpPr>
        <p:spPr/>
        <p:txBody>
          <a:bodyPr/>
          <a:lstStyle/>
          <a:p>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‹N›</a:t>
            </a:fld>
            <a:endParaRPr lang="en-US" sz="1400">
              <a:solidFill>
                <a:srgbClr val="000000"/>
              </a:solidFill>
              <a:latin typeface="Arial"/>
              <a:ea typeface="Arial"/>
              <a:cs typeface="Arial"/>
              <a:sym typeface="Arial"/>
            </a:endParaRPr>
          </a:p>
        </p:txBody>
      </p:sp>
    </p:spTree>
    <p:extLst>
      <p:ext uri="{BB962C8B-B14F-4D97-AF65-F5344CB8AC3E}">
        <p14:creationId xmlns:p14="http://schemas.microsoft.com/office/powerpoint/2010/main" val="201805451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buClr>
                <a:schemeClr val="accent1">
                  <a:lumMod val="75000"/>
                </a:schemeClr>
              </a:buClr>
              <a:defRPr sz="1800"/>
            </a:lvl1pPr>
            <a:lvl2pPr>
              <a:buClr>
                <a:schemeClr val="accent1">
                  <a:lumMod val="75000"/>
                </a:schemeClr>
              </a:buClr>
              <a:defRPr sz="1600"/>
            </a:lvl2pPr>
            <a:lvl3pPr>
              <a:buClr>
                <a:schemeClr val="accent1">
                  <a:lumMod val="75000"/>
                </a:schemeClr>
              </a:buClr>
              <a:defRPr sz="1400"/>
            </a:lvl3pPr>
            <a:lvl4pPr>
              <a:buClr>
                <a:schemeClr val="accent1">
                  <a:lumMod val="75000"/>
                </a:schemeClr>
              </a:buClr>
              <a:defRPr sz="1200"/>
            </a:lvl4pPr>
            <a:lvl5pPr>
              <a:buClr>
                <a:schemeClr val="accent1">
                  <a:lumMod val="75000"/>
                </a:schemeClr>
              </a:buClr>
              <a:defRPr sz="1200"/>
            </a:lvl5pPr>
            <a:lvl6pPr>
              <a:defRPr sz="1200"/>
            </a:lvl6pPr>
            <a:lvl7pPr>
              <a:defRPr sz="1200"/>
            </a:lvl7pPr>
            <a:lvl8pPr>
              <a:defRPr sz="1200"/>
            </a:lvl8pPr>
            <a:lvl9pPr>
              <a:defRPr sz="12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buClr>
                <a:schemeClr val="accent1">
                  <a:lumMod val="75000"/>
                </a:schemeClr>
              </a:buClr>
              <a:defRPr sz="1800"/>
            </a:lvl1pPr>
            <a:lvl2pPr>
              <a:buClr>
                <a:schemeClr val="accent1">
                  <a:lumMod val="75000"/>
                </a:schemeClr>
              </a:buClr>
              <a:defRPr sz="1600"/>
            </a:lvl2pPr>
            <a:lvl3pPr>
              <a:buClr>
                <a:schemeClr val="accent1">
                  <a:lumMod val="75000"/>
                </a:schemeClr>
              </a:buClr>
              <a:defRPr sz="1400"/>
            </a:lvl3pPr>
            <a:lvl4pPr>
              <a:buClr>
                <a:schemeClr val="accent1">
                  <a:lumMod val="75000"/>
                </a:schemeClr>
              </a:buClr>
              <a:defRPr sz="1200"/>
            </a:lvl4pPr>
            <a:lvl5pPr>
              <a:buClr>
                <a:schemeClr val="accent1">
                  <a:lumMod val="75000"/>
                </a:schemeClr>
              </a:buClr>
              <a:defRPr sz="1200"/>
            </a:lvl5pPr>
            <a:lvl6pPr>
              <a:defRPr sz="1200"/>
            </a:lvl6pPr>
            <a:lvl7pPr>
              <a:defRPr sz="1200"/>
            </a:lvl7pPr>
            <a:lvl8pPr>
              <a:defRPr sz="1200"/>
            </a:lvl8pPr>
            <a:lvl9pPr>
              <a:defRPr sz="12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‹N›</a:t>
            </a:fld>
            <a:endParaRPr lang="en-US" sz="1400">
              <a:solidFill>
                <a:srgbClr val="000000"/>
              </a:solidFill>
              <a:latin typeface="Arial"/>
              <a:ea typeface="Arial"/>
              <a:cs typeface="Arial"/>
              <a:sym typeface="Arial"/>
            </a:endParaRPr>
          </a:p>
        </p:txBody>
      </p:sp>
    </p:spTree>
    <p:extLst>
      <p:ext uri="{BB962C8B-B14F-4D97-AF65-F5344CB8AC3E}">
        <p14:creationId xmlns:p14="http://schemas.microsoft.com/office/powerpoint/2010/main" val="4177501322"/>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lo stile del titolo</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Content Placeholder 3"/>
          <p:cNvSpPr>
            <a:spLocks noGrp="1"/>
          </p:cNvSpPr>
          <p:nvPr>
            <p:ph sz="half" idx="2"/>
          </p:nvPr>
        </p:nvSpPr>
        <p:spPr>
          <a:xfrm>
            <a:off x="1484311" y="3335337"/>
            <a:ext cx="4895056" cy="2455862"/>
          </a:xfrm>
        </p:spPr>
        <p:txBody>
          <a:bodyPr anchor="t">
            <a:normAutofit/>
          </a:bodyPr>
          <a:lstStyle>
            <a:lvl1pPr>
              <a:buClr>
                <a:schemeClr val="accent1">
                  <a:lumMod val="75000"/>
                </a:schemeClr>
              </a:buClr>
              <a:defRPr sz="1800"/>
            </a:lvl1pPr>
            <a:lvl2pPr>
              <a:buClr>
                <a:schemeClr val="accent1">
                  <a:lumMod val="75000"/>
                </a:schemeClr>
              </a:buClr>
              <a:defRPr sz="1600"/>
            </a:lvl2pPr>
            <a:lvl3pPr>
              <a:buClr>
                <a:schemeClr val="accent1">
                  <a:lumMod val="75000"/>
                </a:schemeClr>
              </a:buClr>
              <a:defRPr sz="1400"/>
            </a:lvl3pPr>
            <a:lvl4pPr>
              <a:buClr>
                <a:schemeClr val="accent1">
                  <a:lumMod val="75000"/>
                </a:schemeClr>
              </a:buClr>
              <a:defRPr sz="1200"/>
            </a:lvl4pPr>
            <a:lvl5pPr>
              <a:buClr>
                <a:schemeClr val="accent1">
                  <a:lumMod val="75000"/>
                </a:schemeClr>
              </a:buClr>
              <a:defRPr sz="1200"/>
            </a:lvl5pPr>
            <a:lvl6pPr>
              <a:defRPr sz="1200"/>
            </a:lvl6pPr>
            <a:lvl7pPr>
              <a:defRPr sz="1200"/>
            </a:lvl7pPr>
            <a:lvl8pPr>
              <a:defRPr sz="1200"/>
            </a:lvl8pPr>
            <a:lvl9pPr>
              <a:defRPr sz="12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buClr>
                <a:schemeClr val="accent1">
                  <a:lumMod val="75000"/>
                </a:schemeClr>
              </a:buClr>
              <a:defRPr sz="1800"/>
            </a:lvl1pPr>
            <a:lvl2pPr>
              <a:buClr>
                <a:schemeClr val="accent1">
                  <a:lumMod val="75000"/>
                </a:schemeClr>
              </a:buClr>
              <a:defRPr sz="1600"/>
            </a:lvl2pPr>
            <a:lvl3pPr>
              <a:buClr>
                <a:schemeClr val="accent1">
                  <a:lumMod val="75000"/>
                </a:schemeClr>
              </a:buClr>
              <a:defRPr sz="1400"/>
            </a:lvl3pPr>
            <a:lvl4pPr>
              <a:buClr>
                <a:schemeClr val="accent1">
                  <a:lumMod val="75000"/>
                </a:schemeClr>
              </a:buClr>
              <a:defRPr sz="1200"/>
            </a:lvl4pPr>
            <a:lvl5pPr>
              <a:buClr>
                <a:schemeClr val="accent1">
                  <a:lumMod val="75000"/>
                </a:schemeClr>
              </a:buClr>
              <a:defRPr sz="1200"/>
            </a:lvl5pPr>
            <a:lvl6pPr>
              <a:defRPr sz="1200"/>
            </a:lvl6pPr>
            <a:lvl7pPr>
              <a:defRPr sz="1200"/>
            </a:lvl7pPr>
            <a:lvl8pPr>
              <a:defRPr sz="1200"/>
            </a:lvl8pPr>
            <a:lvl9pPr>
              <a:defRPr sz="12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‹N›</a:t>
            </a:fld>
            <a:endParaRPr lang="en-US" sz="1400">
              <a:solidFill>
                <a:srgbClr val="000000"/>
              </a:solidFill>
              <a:latin typeface="Arial"/>
              <a:ea typeface="Arial"/>
              <a:cs typeface="Arial"/>
              <a:sym typeface="Arial"/>
            </a:endParaRPr>
          </a:p>
        </p:txBody>
      </p:sp>
    </p:spTree>
    <p:extLst>
      <p:ext uri="{BB962C8B-B14F-4D97-AF65-F5344CB8AC3E}">
        <p14:creationId xmlns:p14="http://schemas.microsoft.com/office/powerpoint/2010/main" val="1804000346"/>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2"/>
          <p:cNvSpPr>
            <a:spLocks noGrp="1"/>
          </p:cNvSpPr>
          <p:nvPr>
            <p:ph type="dt" sz="half" idx="10"/>
          </p:nvPr>
        </p:nvSpPr>
        <p:spPr/>
        <p:txBody>
          <a:bodyPr/>
          <a:lstStyle/>
          <a:p>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‹N›</a:t>
            </a:fld>
            <a:endParaRPr lang="en-US" sz="1400">
              <a:solidFill>
                <a:srgbClr val="000000"/>
              </a:solidFill>
              <a:latin typeface="Arial"/>
              <a:ea typeface="Arial"/>
              <a:cs typeface="Arial"/>
              <a:sym typeface="Arial"/>
            </a:endParaRPr>
          </a:p>
        </p:txBody>
      </p:sp>
    </p:spTree>
    <p:extLst>
      <p:ext uri="{BB962C8B-B14F-4D97-AF65-F5344CB8AC3E}">
        <p14:creationId xmlns:p14="http://schemas.microsoft.com/office/powerpoint/2010/main" val="1072204576"/>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‹N›</a:t>
            </a:fld>
            <a:endParaRPr lang="en-US" sz="1400">
              <a:solidFill>
                <a:srgbClr val="000000"/>
              </a:solidFill>
              <a:latin typeface="Arial"/>
              <a:ea typeface="Arial"/>
              <a:cs typeface="Arial"/>
              <a:sym typeface="Arial"/>
            </a:endParaRPr>
          </a:p>
        </p:txBody>
      </p:sp>
    </p:spTree>
    <p:extLst>
      <p:ext uri="{BB962C8B-B14F-4D97-AF65-F5344CB8AC3E}">
        <p14:creationId xmlns:p14="http://schemas.microsoft.com/office/powerpoint/2010/main" val="1074719334"/>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it-IT"/>
              <a:t>Fare clic per modificare lo stile del titolo</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‹N›</a:t>
            </a:fld>
            <a:endParaRPr lang="en-US"/>
          </a:p>
        </p:txBody>
      </p:sp>
    </p:spTree>
    <p:extLst>
      <p:ext uri="{BB962C8B-B14F-4D97-AF65-F5344CB8AC3E}">
        <p14:creationId xmlns:p14="http://schemas.microsoft.com/office/powerpoint/2010/main" val="42660804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it-IT"/>
              <a:t>Fare clic per modificare lo stile del titolo</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‹N›</a:t>
            </a:fld>
            <a:endParaRPr lang="en-US" sz="1400">
              <a:solidFill>
                <a:srgbClr val="000000"/>
              </a:solidFill>
              <a:latin typeface="Arial"/>
              <a:ea typeface="Arial"/>
              <a:cs typeface="Arial"/>
              <a:sym typeface="Arial"/>
            </a:endParaRPr>
          </a:p>
        </p:txBody>
      </p:sp>
    </p:spTree>
    <p:extLst>
      <p:ext uri="{BB962C8B-B14F-4D97-AF65-F5344CB8AC3E}">
        <p14:creationId xmlns:p14="http://schemas.microsoft.com/office/powerpoint/2010/main" val="3777989629"/>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‹N›</a:t>
            </a:fld>
            <a:endParaRPr lang="en-US" sz="1400">
              <a:solidFill>
                <a:srgbClr val="000000"/>
              </a:solidFill>
              <a:latin typeface="Arial"/>
              <a:ea typeface="Arial"/>
              <a:cs typeface="Arial"/>
              <a:sym typeface="Arial"/>
            </a:endParaRPr>
          </a:p>
        </p:txBody>
      </p:sp>
    </p:spTree>
    <p:extLst>
      <p:ext uri="{BB962C8B-B14F-4D97-AF65-F5344CB8AC3E}">
        <p14:creationId xmlns:p14="http://schemas.microsoft.com/office/powerpoint/2010/main" val="1028306388"/>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it-IT"/>
              <a:t>Fare clic per modificare lo stile del titolo</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Date Placeholder 3"/>
          <p:cNvSpPr>
            <a:spLocks noGrp="1"/>
          </p:cNvSpPr>
          <p:nvPr>
            <p:ph type="dt" sz="half" idx="10"/>
          </p:nvPr>
        </p:nvSpPr>
        <p:spPr/>
        <p:txBody>
          <a:bodyPr/>
          <a:lstStyle/>
          <a:p>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‹N›</a:t>
            </a:fld>
            <a:endParaRPr lang="en-US" sz="1400">
              <a:solidFill>
                <a:srgbClr val="000000"/>
              </a:solidFill>
              <a:latin typeface="Arial"/>
              <a:ea typeface="Arial"/>
              <a:cs typeface="Arial"/>
              <a:sym typeface="Arial"/>
            </a:endParaRPr>
          </a:p>
        </p:txBody>
      </p:sp>
    </p:spTree>
    <p:extLst>
      <p:ext uri="{BB962C8B-B14F-4D97-AF65-F5344CB8AC3E}">
        <p14:creationId xmlns:p14="http://schemas.microsoft.com/office/powerpoint/2010/main" val="1868920318"/>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it-IT"/>
              <a:t>Fare clic per modificare lo stile del titolo</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stili del testo dello schema</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Date Placeholder 3"/>
          <p:cNvSpPr>
            <a:spLocks noGrp="1"/>
          </p:cNvSpPr>
          <p:nvPr>
            <p:ph type="dt" sz="half" idx="10"/>
          </p:nvPr>
        </p:nvSpPr>
        <p:spPr/>
        <p:txBody>
          <a:bodyPr/>
          <a:lstStyle/>
          <a:p>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‹N›</a:t>
            </a:fld>
            <a:endParaRPr lang="en-US" sz="1400">
              <a:solidFill>
                <a:srgbClr val="000000"/>
              </a:solidFill>
              <a:latin typeface="Arial"/>
              <a:ea typeface="Arial"/>
              <a:cs typeface="Arial"/>
              <a:sym typeface="Arial"/>
            </a:endParaRPr>
          </a:p>
        </p:txBody>
      </p:sp>
    </p:spTree>
    <p:extLst>
      <p:ext uri="{BB962C8B-B14F-4D97-AF65-F5344CB8AC3E}">
        <p14:creationId xmlns:p14="http://schemas.microsoft.com/office/powerpoint/2010/main" val="2278292469"/>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olo e testo verticale" type="vertTx">
  <p:cSld name="VERTICAL_TEXT">
    <p:spTree>
      <p:nvGrpSpPr>
        <p:cNvPr id="1" name="Shape 40"/>
        <p:cNvGrpSpPr/>
        <p:nvPr/>
      </p:nvGrpSpPr>
      <p:grpSpPr>
        <a:xfrm>
          <a:off x="0" y="0"/>
          <a:ext cx="0" cy="0"/>
          <a:chOff x="0" y="0"/>
          <a:chExt cx="0" cy="0"/>
        </a:xfrm>
      </p:grpSpPr>
      <p:sp>
        <p:nvSpPr>
          <p:cNvPr id="41" name="Google Shape;41;p21"/>
          <p:cNvSpPr txBox="1">
            <a:spLocks noGrp="1"/>
          </p:cNvSpPr>
          <p:nvPr>
            <p:ph type="title"/>
          </p:nvPr>
        </p:nvSpPr>
        <p:spPr>
          <a:xfrm>
            <a:off x="581192" y="702156"/>
            <a:ext cx="11029616" cy="10138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rgbClr val="3F3F3F"/>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21"/>
          <p:cNvSpPr txBox="1">
            <a:spLocks noGrp="1"/>
          </p:cNvSpPr>
          <p:nvPr>
            <p:ph type="body" idx="1"/>
          </p:nvPr>
        </p:nvSpPr>
        <p:spPr>
          <a:xfrm rot="5400000">
            <a:off x="4269581" y="-1353344"/>
            <a:ext cx="3652837" cy="11029950"/>
          </a:xfrm>
          <a:prstGeom prst="rect">
            <a:avLst/>
          </a:prstGeom>
          <a:noFill/>
          <a:ln>
            <a:noFill/>
          </a:ln>
        </p:spPr>
        <p:txBody>
          <a:bodyPr spcFirstLastPara="1" wrap="square" lIns="91425" tIns="45700" rIns="91425" bIns="45700" anchor="t" anchorCtr="0">
            <a:noAutofit/>
          </a:bodyPr>
          <a:lstStyle>
            <a:lvl1pPr marL="457200" lvl="0" indent="-327914" algn="l">
              <a:lnSpc>
                <a:spcPct val="110000"/>
              </a:lnSpc>
              <a:spcBef>
                <a:spcPts val="340"/>
              </a:spcBef>
              <a:spcAft>
                <a:spcPts val="0"/>
              </a:spcAft>
              <a:buSzPts val="1564"/>
              <a:buChar char="◼"/>
              <a:defRPr/>
            </a:lvl1pPr>
            <a:lvl2pPr marL="914400" lvl="1" indent="-310387" algn="l">
              <a:spcBef>
                <a:spcPts val="600"/>
              </a:spcBef>
              <a:spcAft>
                <a:spcPts val="0"/>
              </a:spcAft>
              <a:buSzPts val="1288"/>
              <a:buChar char="◼"/>
              <a:defRPr/>
            </a:lvl2pPr>
            <a:lvl3pPr marL="1371600" lvl="2" indent="-304546" algn="l">
              <a:spcBef>
                <a:spcPts val="600"/>
              </a:spcBef>
              <a:spcAft>
                <a:spcPts val="0"/>
              </a:spcAft>
              <a:buSzPts val="1196"/>
              <a:buChar char="◼"/>
              <a:defRPr/>
            </a:lvl3pPr>
            <a:lvl4pPr marL="1828800" lvl="3" indent="-292861" algn="l">
              <a:spcBef>
                <a:spcPts val="600"/>
              </a:spcBef>
              <a:spcAft>
                <a:spcPts val="0"/>
              </a:spcAft>
              <a:buSzPts val="1012"/>
              <a:buChar char="◼"/>
              <a:defRPr/>
            </a:lvl4pPr>
            <a:lvl5pPr marL="2286000" lvl="4" indent="-292861" algn="l">
              <a:spcBef>
                <a:spcPts val="600"/>
              </a:spcBef>
              <a:spcAft>
                <a:spcPts val="0"/>
              </a:spcAft>
              <a:buSzPts val="1012"/>
              <a:buChar char="◼"/>
              <a:defRPr/>
            </a:lvl5pPr>
            <a:lvl6pPr marL="2743200" lvl="5" indent="-333756" algn="l">
              <a:spcBef>
                <a:spcPts val="600"/>
              </a:spcBef>
              <a:spcAft>
                <a:spcPts val="0"/>
              </a:spcAft>
              <a:buSzPts val="1656"/>
              <a:buChar char="◼"/>
              <a:defRPr/>
            </a:lvl6pPr>
            <a:lvl7pPr marL="3200400" lvl="6" indent="-333756" algn="l">
              <a:spcBef>
                <a:spcPts val="600"/>
              </a:spcBef>
              <a:spcAft>
                <a:spcPts val="0"/>
              </a:spcAft>
              <a:buSzPts val="1656"/>
              <a:buChar char="◼"/>
              <a:defRPr/>
            </a:lvl7pPr>
            <a:lvl8pPr marL="3657600" lvl="7" indent="-333756" algn="l">
              <a:spcBef>
                <a:spcPts val="600"/>
              </a:spcBef>
              <a:spcAft>
                <a:spcPts val="0"/>
              </a:spcAft>
              <a:buSzPts val="1656"/>
              <a:buChar char="◼"/>
              <a:defRPr/>
            </a:lvl8pPr>
            <a:lvl9pPr marL="4114800" lvl="8" indent="-333756" algn="l">
              <a:spcBef>
                <a:spcPts val="600"/>
              </a:spcBef>
              <a:spcAft>
                <a:spcPts val="600"/>
              </a:spcAft>
              <a:buSzPts val="1656"/>
              <a:buChar char="◼"/>
              <a:defRPr/>
            </a:lvl9pPr>
          </a:lstStyle>
          <a:p>
            <a:endParaRPr/>
          </a:p>
        </p:txBody>
      </p:sp>
      <p:sp>
        <p:nvSpPr>
          <p:cNvPr id="43" name="Google Shape;43;p21"/>
          <p:cNvSpPr txBox="1">
            <a:spLocks noGrp="1"/>
          </p:cNvSpPr>
          <p:nvPr>
            <p:ph type="dt" idx="10"/>
          </p:nvPr>
        </p:nvSpPr>
        <p:spPr>
          <a:xfrm>
            <a:off x="7605712" y="6424612"/>
            <a:ext cx="28448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900">
                <a:solidFill>
                  <a:srgbClr val="40404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21"/>
          <p:cNvSpPr txBox="1">
            <a:spLocks noGrp="1"/>
          </p:cNvSpPr>
          <p:nvPr>
            <p:ph type="ftr" idx="11"/>
          </p:nvPr>
        </p:nvSpPr>
        <p:spPr>
          <a:xfrm>
            <a:off x="581025" y="6424612"/>
            <a:ext cx="691673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21"/>
          <p:cNvSpPr txBox="1">
            <a:spLocks noGrp="1"/>
          </p:cNvSpPr>
          <p:nvPr>
            <p:ph type="sldNum" idx="12"/>
          </p:nvPr>
        </p:nvSpPr>
        <p:spPr>
          <a:xfrm>
            <a:off x="10558462" y="6424612"/>
            <a:ext cx="1052512"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404040"/>
              </a:buClr>
              <a:buSzPts val="900"/>
              <a:buFont typeface="Libre Franklin"/>
              <a:buNone/>
              <a:defRPr sz="900" b="0" i="0" u="none">
                <a:solidFill>
                  <a:srgbClr val="404040"/>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404040"/>
              </a:buClr>
              <a:buSzPts val="900"/>
              <a:buFont typeface="Libre Franklin"/>
              <a:buNone/>
              <a:defRPr sz="900" b="0" i="0" u="none">
                <a:solidFill>
                  <a:srgbClr val="404040"/>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404040"/>
              </a:buClr>
              <a:buSzPts val="900"/>
              <a:buFont typeface="Libre Franklin"/>
              <a:buNone/>
              <a:defRPr sz="900" b="0" i="0" u="none">
                <a:solidFill>
                  <a:srgbClr val="404040"/>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404040"/>
              </a:buClr>
              <a:buSzPts val="900"/>
              <a:buFont typeface="Libre Franklin"/>
              <a:buNone/>
              <a:defRPr sz="900" b="0" i="0" u="none">
                <a:solidFill>
                  <a:srgbClr val="404040"/>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404040"/>
              </a:buClr>
              <a:buSzPts val="900"/>
              <a:buFont typeface="Libre Franklin"/>
              <a:buNone/>
              <a:defRPr sz="900" b="0" i="0" u="none">
                <a:solidFill>
                  <a:srgbClr val="404040"/>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404040"/>
              </a:buClr>
              <a:buSzPts val="900"/>
              <a:buFont typeface="Libre Franklin"/>
              <a:buNone/>
              <a:defRPr sz="900" b="0" i="0" u="none">
                <a:solidFill>
                  <a:srgbClr val="404040"/>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404040"/>
              </a:buClr>
              <a:buSzPts val="900"/>
              <a:buFont typeface="Libre Franklin"/>
              <a:buNone/>
              <a:defRPr sz="900" b="0" i="0" u="none">
                <a:solidFill>
                  <a:srgbClr val="404040"/>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404040"/>
              </a:buClr>
              <a:buSzPts val="900"/>
              <a:buFont typeface="Libre Franklin"/>
              <a:buNone/>
              <a:defRPr sz="900" b="0" i="0" u="none">
                <a:solidFill>
                  <a:srgbClr val="404040"/>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404040"/>
              </a:buClr>
              <a:buSzPts val="900"/>
              <a:buFont typeface="Libre Franklin"/>
              <a:buNone/>
              <a:defRPr sz="900" b="0" i="0" u="none">
                <a:solidFill>
                  <a:srgbClr val="404040"/>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it-IT"/>
              <a:t>Fare clic per modificare lo stile del titolo</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Date Placeholder 3"/>
          <p:cNvSpPr>
            <a:spLocks noGrp="1"/>
          </p:cNvSpPr>
          <p:nvPr>
            <p:ph type="dt" sz="half" idx="10"/>
          </p:nvPr>
        </p:nvSpPr>
        <p:spPr/>
        <p:txBody>
          <a:bodyPr/>
          <a:lstStyle/>
          <a:p>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‹N›</a:t>
            </a:fld>
            <a:endParaRPr lang="en-US" sz="1400">
              <a:solidFill>
                <a:srgbClr val="000000"/>
              </a:solidFill>
              <a:latin typeface="Arial"/>
              <a:ea typeface="Arial"/>
              <a:cs typeface="Arial"/>
              <a:sym typeface="Arial"/>
            </a:endParaRPr>
          </a:p>
        </p:txBody>
      </p:sp>
    </p:spTree>
    <p:extLst>
      <p:ext uri="{BB962C8B-B14F-4D97-AF65-F5344CB8AC3E}">
        <p14:creationId xmlns:p14="http://schemas.microsoft.com/office/powerpoint/2010/main" val="2515170940"/>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it-IT"/>
              <a:t>Fare clic per modificare lo stile del titolo</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it-IT"/>
              <a:t>Fare clic per modificare stili del testo dello schema</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Date Placeholder 3"/>
          <p:cNvSpPr>
            <a:spLocks noGrp="1"/>
          </p:cNvSpPr>
          <p:nvPr>
            <p:ph type="dt" sz="half" idx="10"/>
          </p:nvPr>
        </p:nvSpPr>
        <p:spPr/>
        <p:txBody>
          <a:bodyPr/>
          <a:lstStyle/>
          <a:p>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‹N›</a:t>
            </a:fld>
            <a:endParaRPr lang="en-US" sz="1400">
              <a:solidFill>
                <a:srgbClr val="000000"/>
              </a:solidFill>
              <a:latin typeface="Arial"/>
              <a:ea typeface="Arial"/>
              <a:cs typeface="Arial"/>
              <a:sym typeface="Arial"/>
            </a:endParaRPr>
          </a:p>
        </p:txBody>
      </p:sp>
    </p:spTree>
    <p:extLst>
      <p:ext uri="{BB962C8B-B14F-4D97-AF65-F5344CB8AC3E}">
        <p14:creationId xmlns:p14="http://schemas.microsoft.com/office/powerpoint/2010/main" val="2030769596"/>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it-IT"/>
              <a:t>Fare clic per modificare lo stile del titolo</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it-IT"/>
              <a:t>Fare clic per modificare stili del testo dello schema</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Date Placeholder 3"/>
          <p:cNvSpPr>
            <a:spLocks noGrp="1"/>
          </p:cNvSpPr>
          <p:nvPr>
            <p:ph type="dt" sz="half" idx="10"/>
          </p:nvPr>
        </p:nvSpPr>
        <p:spPr/>
        <p:txBody>
          <a:bodyPr/>
          <a:lstStyle/>
          <a:p>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‹N›</a:t>
            </a:fld>
            <a:endParaRPr lang="en-US" sz="1400">
              <a:solidFill>
                <a:srgbClr val="000000"/>
              </a:solidFill>
              <a:latin typeface="Arial"/>
              <a:ea typeface="Arial"/>
              <a:cs typeface="Arial"/>
              <a:sym typeface="Arial"/>
            </a:endParaRPr>
          </a:p>
        </p:txBody>
      </p:sp>
    </p:spTree>
    <p:extLst>
      <p:ext uri="{BB962C8B-B14F-4D97-AF65-F5344CB8AC3E}">
        <p14:creationId xmlns:p14="http://schemas.microsoft.com/office/powerpoint/2010/main" val="2320066135"/>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ancho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‹N›</a:t>
            </a:fld>
            <a:endParaRPr lang="en-US" sz="1400">
              <a:solidFill>
                <a:srgbClr val="000000"/>
              </a:solidFill>
              <a:latin typeface="Arial"/>
              <a:ea typeface="Arial"/>
              <a:cs typeface="Arial"/>
              <a:sym typeface="Arial"/>
            </a:endParaRPr>
          </a:p>
        </p:txBody>
      </p:sp>
    </p:spTree>
    <p:extLst>
      <p:ext uri="{BB962C8B-B14F-4D97-AF65-F5344CB8AC3E}">
        <p14:creationId xmlns:p14="http://schemas.microsoft.com/office/powerpoint/2010/main" val="1139101748"/>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‹N›</a:t>
            </a:fld>
            <a:endParaRPr lang="en-US" sz="1400">
              <a:solidFill>
                <a:srgbClr val="000000"/>
              </a:solidFill>
              <a:latin typeface="Arial"/>
              <a:ea typeface="Arial"/>
              <a:cs typeface="Arial"/>
              <a:sym typeface="Arial"/>
            </a:endParaRPr>
          </a:p>
        </p:txBody>
      </p:sp>
    </p:spTree>
    <p:extLst>
      <p:ext uri="{BB962C8B-B14F-4D97-AF65-F5344CB8AC3E}">
        <p14:creationId xmlns:p14="http://schemas.microsoft.com/office/powerpoint/2010/main" val="534990509"/>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Immagine con didascalia" type="picTx">
  <p:cSld name="PICTURE_WITH_CAPTION_TEXT">
    <p:spTree>
      <p:nvGrpSpPr>
        <p:cNvPr id="1" name="Shape 46"/>
        <p:cNvGrpSpPr/>
        <p:nvPr/>
      </p:nvGrpSpPr>
      <p:grpSpPr>
        <a:xfrm>
          <a:off x="0" y="0"/>
          <a:ext cx="0" cy="0"/>
          <a:chOff x="0" y="0"/>
          <a:chExt cx="0" cy="0"/>
        </a:xfrm>
      </p:grpSpPr>
      <p:sp>
        <p:nvSpPr>
          <p:cNvPr id="47" name="Google Shape;47;p22"/>
          <p:cNvSpPr txBox="1">
            <a:spLocks noGrp="1"/>
          </p:cNvSpPr>
          <p:nvPr>
            <p:ph type="title"/>
          </p:nvPr>
        </p:nvSpPr>
        <p:spPr>
          <a:xfrm>
            <a:off x="581193" y="4693389"/>
            <a:ext cx="11029616"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rgbClr val="3F3F3F"/>
              </a:buClr>
              <a:buSzPts val="2400"/>
              <a:buFont typeface="Franklin Gothic"/>
              <a:buNone/>
              <a:defRPr sz="2400" b="0">
                <a:solidFill>
                  <a:srgbClr val="3F3F3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2"/>
          <p:cNvSpPr>
            <a:spLocks noGrp="1"/>
          </p:cNvSpPr>
          <p:nvPr>
            <p:ph type="pic" idx="2"/>
          </p:nvPr>
        </p:nvSpPr>
        <p:spPr>
          <a:xfrm>
            <a:off x="447817" y="641350"/>
            <a:ext cx="11290859" cy="3651249"/>
          </a:xfrm>
          <a:prstGeom prst="rect">
            <a:avLst/>
          </a:prstGeom>
          <a:noFill/>
          <a:ln>
            <a:noFill/>
          </a:ln>
        </p:spPr>
      </p:sp>
      <p:sp>
        <p:nvSpPr>
          <p:cNvPr id="49" name="Google Shape;49;p22"/>
          <p:cNvSpPr txBox="1">
            <a:spLocks noGrp="1"/>
          </p:cNvSpPr>
          <p:nvPr>
            <p:ph type="body" idx="1"/>
          </p:nvPr>
        </p:nvSpPr>
        <p:spPr>
          <a:xfrm>
            <a:off x="581192" y="5260127"/>
            <a:ext cx="11029617" cy="998148"/>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320"/>
              </a:spcBef>
              <a:spcAft>
                <a:spcPts val="0"/>
              </a:spcAft>
              <a:buSzPts val="1472"/>
              <a:buNone/>
              <a:defRPr sz="1600"/>
            </a:lvl1pPr>
            <a:lvl2pPr marL="914400" lvl="1" indent="-228600" algn="l">
              <a:spcBef>
                <a:spcPts val="600"/>
              </a:spcBef>
              <a:spcAft>
                <a:spcPts val="0"/>
              </a:spcAft>
              <a:buSzPts val="1104"/>
              <a:buNone/>
              <a:defRPr sz="1200"/>
            </a:lvl2pPr>
            <a:lvl3pPr marL="1371600" lvl="2" indent="-228600" algn="l">
              <a:spcBef>
                <a:spcPts val="600"/>
              </a:spcBef>
              <a:spcAft>
                <a:spcPts val="0"/>
              </a:spcAft>
              <a:buSzPts val="920"/>
              <a:buNone/>
              <a:defRPr sz="1000"/>
            </a:lvl3pPr>
            <a:lvl4pPr marL="1828800" lvl="3" indent="-228600" algn="l">
              <a:spcBef>
                <a:spcPts val="600"/>
              </a:spcBef>
              <a:spcAft>
                <a:spcPts val="0"/>
              </a:spcAft>
              <a:buSzPts val="828"/>
              <a:buNone/>
              <a:defRPr sz="900"/>
            </a:lvl4pPr>
            <a:lvl5pPr marL="2286000" lvl="4" indent="-228600" algn="l">
              <a:spcBef>
                <a:spcPts val="600"/>
              </a:spcBef>
              <a:spcAft>
                <a:spcPts val="0"/>
              </a:spcAft>
              <a:buSzPts val="828"/>
              <a:buNone/>
              <a:defRPr sz="900"/>
            </a:lvl5pPr>
            <a:lvl6pPr marL="2743200" lvl="5" indent="-228600" algn="l">
              <a:spcBef>
                <a:spcPts val="600"/>
              </a:spcBef>
              <a:spcAft>
                <a:spcPts val="0"/>
              </a:spcAft>
              <a:buSzPts val="828"/>
              <a:buNone/>
              <a:defRPr sz="900"/>
            </a:lvl6pPr>
            <a:lvl7pPr marL="3200400" lvl="6" indent="-228600" algn="l">
              <a:spcBef>
                <a:spcPts val="600"/>
              </a:spcBef>
              <a:spcAft>
                <a:spcPts val="0"/>
              </a:spcAft>
              <a:buSzPts val="828"/>
              <a:buNone/>
              <a:defRPr sz="900"/>
            </a:lvl7pPr>
            <a:lvl8pPr marL="3657600" lvl="7" indent="-228600" algn="l">
              <a:spcBef>
                <a:spcPts val="600"/>
              </a:spcBef>
              <a:spcAft>
                <a:spcPts val="0"/>
              </a:spcAft>
              <a:buSzPts val="828"/>
              <a:buNone/>
              <a:defRPr sz="900"/>
            </a:lvl8pPr>
            <a:lvl9pPr marL="4114800" lvl="8" indent="-228600" algn="l">
              <a:spcBef>
                <a:spcPts val="600"/>
              </a:spcBef>
              <a:spcAft>
                <a:spcPts val="600"/>
              </a:spcAft>
              <a:buSzPts val="828"/>
              <a:buNone/>
              <a:defRPr sz="900"/>
            </a:lvl9pPr>
          </a:lstStyle>
          <a:p>
            <a:endParaRPr/>
          </a:p>
        </p:txBody>
      </p:sp>
      <p:sp>
        <p:nvSpPr>
          <p:cNvPr id="50" name="Google Shape;50;p22"/>
          <p:cNvSpPr txBox="1">
            <a:spLocks noGrp="1"/>
          </p:cNvSpPr>
          <p:nvPr>
            <p:ph type="dt" idx="10"/>
          </p:nvPr>
        </p:nvSpPr>
        <p:spPr>
          <a:xfrm>
            <a:off x="7605712" y="6424612"/>
            <a:ext cx="28448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900">
                <a:solidFill>
                  <a:srgbClr val="40404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2"/>
          <p:cNvSpPr txBox="1">
            <a:spLocks noGrp="1"/>
          </p:cNvSpPr>
          <p:nvPr>
            <p:ph type="ftr" idx="11"/>
          </p:nvPr>
        </p:nvSpPr>
        <p:spPr>
          <a:xfrm>
            <a:off x="581025" y="6424612"/>
            <a:ext cx="691673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2"/>
          <p:cNvSpPr txBox="1">
            <a:spLocks noGrp="1"/>
          </p:cNvSpPr>
          <p:nvPr>
            <p:ph type="sldNum" idx="12"/>
          </p:nvPr>
        </p:nvSpPr>
        <p:spPr>
          <a:xfrm>
            <a:off x="10558462" y="6424612"/>
            <a:ext cx="1052512"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404040"/>
              </a:buClr>
              <a:buSzPts val="900"/>
              <a:buFont typeface="Libre Franklin"/>
              <a:buNone/>
              <a:defRPr sz="900" b="0" i="0" u="none">
                <a:solidFill>
                  <a:srgbClr val="404040"/>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404040"/>
              </a:buClr>
              <a:buSzPts val="900"/>
              <a:buFont typeface="Libre Franklin"/>
              <a:buNone/>
              <a:defRPr sz="900" b="0" i="0" u="none">
                <a:solidFill>
                  <a:srgbClr val="404040"/>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404040"/>
              </a:buClr>
              <a:buSzPts val="900"/>
              <a:buFont typeface="Libre Franklin"/>
              <a:buNone/>
              <a:defRPr sz="900" b="0" i="0" u="none">
                <a:solidFill>
                  <a:srgbClr val="404040"/>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404040"/>
              </a:buClr>
              <a:buSzPts val="900"/>
              <a:buFont typeface="Libre Franklin"/>
              <a:buNone/>
              <a:defRPr sz="900" b="0" i="0" u="none">
                <a:solidFill>
                  <a:srgbClr val="404040"/>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404040"/>
              </a:buClr>
              <a:buSzPts val="900"/>
              <a:buFont typeface="Libre Franklin"/>
              <a:buNone/>
              <a:defRPr sz="900" b="0" i="0" u="none">
                <a:solidFill>
                  <a:srgbClr val="404040"/>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404040"/>
              </a:buClr>
              <a:buSzPts val="900"/>
              <a:buFont typeface="Libre Franklin"/>
              <a:buNone/>
              <a:defRPr sz="900" b="0" i="0" u="none">
                <a:solidFill>
                  <a:srgbClr val="404040"/>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404040"/>
              </a:buClr>
              <a:buSzPts val="900"/>
              <a:buFont typeface="Libre Franklin"/>
              <a:buNone/>
              <a:defRPr sz="900" b="0" i="0" u="none">
                <a:solidFill>
                  <a:srgbClr val="404040"/>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404040"/>
              </a:buClr>
              <a:buSzPts val="900"/>
              <a:buFont typeface="Libre Franklin"/>
              <a:buNone/>
              <a:defRPr sz="900" b="0" i="0" u="none">
                <a:solidFill>
                  <a:srgbClr val="404040"/>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404040"/>
              </a:buClr>
              <a:buSzPts val="900"/>
              <a:buFont typeface="Libre Franklin"/>
              <a:buNone/>
              <a:defRPr sz="900" b="0" i="0" u="none">
                <a:solidFill>
                  <a:srgbClr val="404040"/>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Vuoto" type="blank">
  <p:cSld name="BLANK">
    <p:spTree>
      <p:nvGrpSpPr>
        <p:cNvPr id="1" name="Shape 53"/>
        <p:cNvGrpSpPr/>
        <p:nvPr/>
      </p:nvGrpSpPr>
      <p:grpSpPr>
        <a:xfrm>
          <a:off x="0" y="0"/>
          <a:ext cx="0" cy="0"/>
          <a:chOff x="0" y="0"/>
          <a:chExt cx="0" cy="0"/>
        </a:xfrm>
      </p:grpSpPr>
      <p:sp>
        <p:nvSpPr>
          <p:cNvPr id="54" name="Google Shape;54;p23"/>
          <p:cNvSpPr txBox="1">
            <a:spLocks noGrp="1"/>
          </p:cNvSpPr>
          <p:nvPr>
            <p:ph type="dt" idx="10"/>
          </p:nvPr>
        </p:nvSpPr>
        <p:spPr>
          <a:xfrm>
            <a:off x="7605712" y="6424612"/>
            <a:ext cx="28448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900">
                <a:solidFill>
                  <a:srgbClr val="40404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3"/>
          <p:cNvSpPr txBox="1">
            <a:spLocks noGrp="1"/>
          </p:cNvSpPr>
          <p:nvPr>
            <p:ph type="ftr" idx="11"/>
          </p:nvPr>
        </p:nvSpPr>
        <p:spPr>
          <a:xfrm>
            <a:off x="581025" y="6424612"/>
            <a:ext cx="691673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3"/>
          <p:cNvSpPr txBox="1">
            <a:spLocks noGrp="1"/>
          </p:cNvSpPr>
          <p:nvPr>
            <p:ph type="sldNum" idx="12"/>
          </p:nvPr>
        </p:nvSpPr>
        <p:spPr>
          <a:xfrm>
            <a:off x="10558462" y="6424612"/>
            <a:ext cx="1052512"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404040"/>
              </a:buClr>
              <a:buSzPts val="900"/>
              <a:buFont typeface="Libre Franklin"/>
              <a:buNone/>
              <a:defRPr sz="900" b="0" i="0" u="none">
                <a:solidFill>
                  <a:srgbClr val="404040"/>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404040"/>
              </a:buClr>
              <a:buSzPts val="900"/>
              <a:buFont typeface="Libre Franklin"/>
              <a:buNone/>
              <a:defRPr sz="900" b="0" i="0" u="none">
                <a:solidFill>
                  <a:srgbClr val="404040"/>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404040"/>
              </a:buClr>
              <a:buSzPts val="900"/>
              <a:buFont typeface="Libre Franklin"/>
              <a:buNone/>
              <a:defRPr sz="900" b="0" i="0" u="none">
                <a:solidFill>
                  <a:srgbClr val="404040"/>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404040"/>
              </a:buClr>
              <a:buSzPts val="900"/>
              <a:buFont typeface="Libre Franklin"/>
              <a:buNone/>
              <a:defRPr sz="900" b="0" i="0" u="none">
                <a:solidFill>
                  <a:srgbClr val="404040"/>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404040"/>
              </a:buClr>
              <a:buSzPts val="900"/>
              <a:buFont typeface="Libre Franklin"/>
              <a:buNone/>
              <a:defRPr sz="900" b="0" i="0" u="none">
                <a:solidFill>
                  <a:srgbClr val="404040"/>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404040"/>
              </a:buClr>
              <a:buSzPts val="900"/>
              <a:buFont typeface="Libre Franklin"/>
              <a:buNone/>
              <a:defRPr sz="900" b="0" i="0" u="none">
                <a:solidFill>
                  <a:srgbClr val="404040"/>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404040"/>
              </a:buClr>
              <a:buSzPts val="900"/>
              <a:buFont typeface="Libre Franklin"/>
              <a:buNone/>
              <a:defRPr sz="900" b="0" i="0" u="none">
                <a:solidFill>
                  <a:srgbClr val="404040"/>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404040"/>
              </a:buClr>
              <a:buSzPts val="900"/>
              <a:buFont typeface="Libre Franklin"/>
              <a:buNone/>
              <a:defRPr sz="900" b="0" i="0" u="none">
                <a:solidFill>
                  <a:srgbClr val="404040"/>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404040"/>
              </a:buClr>
              <a:buSzPts val="900"/>
              <a:buFont typeface="Libre Franklin"/>
              <a:buNone/>
              <a:defRPr sz="900" b="0" i="0" u="none">
                <a:solidFill>
                  <a:srgbClr val="404040"/>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olo titolo" type="titleOnly">
  <p:cSld name="TITLE_ONLY">
    <p:spTree>
      <p:nvGrpSpPr>
        <p:cNvPr id="1" name="Shape 57"/>
        <p:cNvGrpSpPr/>
        <p:nvPr/>
      </p:nvGrpSpPr>
      <p:grpSpPr>
        <a:xfrm>
          <a:off x="0" y="0"/>
          <a:ext cx="0" cy="0"/>
          <a:chOff x="0" y="0"/>
          <a:chExt cx="0" cy="0"/>
        </a:xfrm>
      </p:grpSpPr>
      <p:sp>
        <p:nvSpPr>
          <p:cNvPr id="58" name="Google Shape;58;p24"/>
          <p:cNvSpPr txBox="1">
            <a:spLocks noGrp="1"/>
          </p:cNvSpPr>
          <p:nvPr>
            <p:ph type="title"/>
          </p:nvPr>
        </p:nvSpPr>
        <p:spPr>
          <a:xfrm>
            <a:off x="575894" y="729658"/>
            <a:ext cx="11029616" cy="988332"/>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rgbClr val="3F3F3F"/>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4"/>
          <p:cNvSpPr txBox="1">
            <a:spLocks noGrp="1"/>
          </p:cNvSpPr>
          <p:nvPr>
            <p:ph type="dt" idx="10"/>
          </p:nvPr>
        </p:nvSpPr>
        <p:spPr>
          <a:xfrm>
            <a:off x="7605712" y="6424612"/>
            <a:ext cx="28448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900">
                <a:solidFill>
                  <a:srgbClr val="40404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4"/>
          <p:cNvSpPr txBox="1">
            <a:spLocks noGrp="1"/>
          </p:cNvSpPr>
          <p:nvPr>
            <p:ph type="ftr" idx="11"/>
          </p:nvPr>
        </p:nvSpPr>
        <p:spPr>
          <a:xfrm>
            <a:off x="581025" y="6424612"/>
            <a:ext cx="691673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24"/>
          <p:cNvSpPr txBox="1">
            <a:spLocks noGrp="1"/>
          </p:cNvSpPr>
          <p:nvPr>
            <p:ph type="sldNum" idx="12"/>
          </p:nvPr>
        </p:nvSpPr>
        <p:spPr>
          <a:xfrm>
            <a:off x="10558462" y="6424612"/>
            <a:ext cx="1052512"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404040"/>
              </a:buClr>
              <a:buSzPts val="900"/>
              <a:buFont typeface="Libre Franklin"/>
              <a:buNone/>
              <a:defRPr sz="900" b="0" i="0" u="none">
                <a:solidFill>
                  <a:srgbClr val="404040"/>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404040"/>
              </a:buClr>
              <a:buSzPts val="900"/>
              <a:buFont typeface="Libre Franklin"/>
              <a:buNone/>
              <a:defRPr sz="900" b="0" i="0" u="none">
                <a:solidFill>
                  <a:srgbClr val="404040"/>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404040"/>
              </a:buClr>
              <a:buSzPts val="900"/>
              <a:buFont typeface="Libre Franklin"/>
              <a:buNone/>
              <a:defRPr sz="900" b="0" i="0" u="none">
                <a:solidFill>
                  <a:srgbClr val="404040"/>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404040"/>
              </a:buClr>
              <a:buSzPts val="900"/>
              <a:buFont typeface="Libre Franklin"/>
              <a:buNone/>
              <a:defRPr sz="900" b="0" i="0" u="none">
                <a:solidFill>
                  <a:srgbClr val="404040"/>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404040"/>
              </a:buClr>
              <a:buSzPts val="900"/>
              <a:buFont typeface="Libre Franklin"/>
              <a:buNone/>
              <a:defRPr sz="900" b="0" i="0" u="none">
                <a:solidFill>
                  <a:srgbClr val="404040"/>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404040"/>
              </a:buClr>
              <a:buSzPts val="900"/>
              <a:buFont typeface="Libre Franklin"/>
              <a:buNone/>
              <a:defRPr sz="900" b="0" i="0" u="none">
                <a:solidFill>
                  <a:srgbClr val="404040"/>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404040"/>
              </a:buClr>
              <a:buSzPts val="900"/>
              <a:buFont typeface="Libre Franklin"/>
              <a:buNone/>
              <a:defRPr sz="900" b="0" i="0" u="none">
                <a:solidFill>
                  <a:srgbClr val="404040"/>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404040"/>
              </a:buClr>
              <a:buSzPts val="900"/>
              <a:buFont typeface="Libre Franklin"/>
              <a:buNone/>
              <a:defRPr sz="900" b="0" i="0" u="none">
                <a:solidFill>
                  <a:srgbClr val="404040"/>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404040"/>
              </a:buClr>
              <a:buSzPts val="900"/>
              <a:buFont typeface="Libre Franklin"/>
              <a:buNone/>
              <a:defRPr sz="900" b="0" i="0" u="none">
                <a:solidFill>
                  <a:srgbClr val="404040"/>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fronto">
  <p:cSld name="Confronto">
    <p:spTree>
      <p:nvGrpSpPr>
        <p:cNvPr id="1" name="Shape 62"/>
        <p:cNvGrpSpPr/>
        <p:nvPr/>
      </p:nvGrpSpPr>
      <p:grpSpPr>
        <a:xfrm>
          <a:off x="0" y="0"/>
          <a:ext cx="0" cy="0"/>
          <a:chOff x="0" y="0"/>
          <a:chExt cx="0" cy="0"/>
        </a:xfrm>
      </p:grpSpPr>
      <p:sp>
        <p:nvSpPr>
          <p:cNvPr id="63" name="Google Shape;63;p25"/>
          <p:cNvSpPr txBox="1">
            <a:spLocks noGrp="1"/>
          </p:cNvSpPr>
          <p:nvPr>
            <p:ph type="title"/>
          </p:nvPr>
        </p:nvSpPr>
        <p:spPr>
          <a:xfrm>
            <a:off x="581193" y="729658"/>
            <a:ext cx="11029616" cy="988332"/>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rgbClr val="3F3F3F"/>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5"/>
          <p:cNvSpPr txBox="1">
            <a:spLocks noGrp="1"/>
          </p:cNvSpPr>
          <p:nvPr>
            <p:ph type="body" idx="1"/>
          </p:nvPr>
        </p:nvSpPr>
        <p:spPr>
          <a:xfrm>
            <a:off x="581191" y="2250891"/>
            <a:ext cx="5194769" cy="557784"/>
          </a:xfrm>
          <a:prstGeom prst="rect">
            <a:avLst/>
          </a:prstGeom>
          <a:noFill/>
          <a:ln>
            <a:noFill/>
          </a:ln>
        </p:spPr>
        <p:txBody>
          <a:bodyPr spcFirstLastPara="1" wrap="square" lIns="91425" tIns="45700" rIns="91425" bIns="45700" anchor="ctr" anchorCtr="0">
            <a:noAutofit/>
          </a:bodyPr>
          <a:lstStyle>
            <a:lvl1pPr marL="457200" lvl="0" indent="-228600" algn="l">
              <a:lnSpc>
                <a:spcPct val="110000"/>
              </a:lnSpc>
              <a:spcBef>
                <a:spcPts val="400"/>
              </a:spcBef>
              <a:spcAft>
                <a:spcPts val="0"/>
              </a:spcAft>
              <a:buSzPts val="1840"/>
              <a:buNone/>
              <a:defRPr sz="2000" b="0">
                <a:solidFill>
                  <a:srgbClr val="3F3F3F"/>
                </a:solidFill>
              </a:defRPr>
            </a:lvl1pPr>
            <a:lvl2pPr marL="914400" lvl="1" indent="-228600" algn="l">
              <a:spcBef>
                <a:spcPts val="600"/>
              </a:spcBef>
              <a:spcAft>
                <a:spcPts val="0"/>
              </a:spcAft>
              <a:buSzPts val="1840"/>
              <a:buNone/>
              <a:defRPr sz="2000" b="1"/>
            </a:lvl2pPr>
            <a:lvl3pPr marL="1371600" lvl="2" indent="-228600" algn="l">
              <a:spcBef>
                <a:spcPts val="600"/>
              </a:spcBef>
              <a:spcAft>
                <a:spcPts val="0"/>
              </a:spcAft>
              <a:buSzPts val="1656"/>
              <a:buNone/>
              <a:defRPr sz="1800" b="1"/>
            </a:lvl3pPr>
            <a:lvl4pPr marL="1828800" lvl="3" indent="-228600" algn="l">
              <a:spcBef>
                <a:spcPts val="600"/>
              </a:spcBef>
              <a:spcAft>
                <a:spcPts val="0"/>
              </a:spcAft>
              <a:buSzPts val="1472"/>
              <a:buNone/>
              <a:defRPr sz="1600" b="1"/>
            </a:lvl4pPr>
            <a:lvl5pPr marL="2286000" lvl="4" indent="-228600" algn="l">
              <a:spcBef>
                <a:spcPts val="600"/>
              </a:spcBef>
              <a:spcAft>
                <a:spcPts val="0"/>
              </a:spcAft>
              <a:buSzPts val="1472"/>
              <a:buNone/>
              <a:defRPr sz="1600" b="1"/>
            </a:lvl5pPr>
            <a:lvl6pPr marL="2743200" lvl="5" indent="-228600" algn="l">
              <a:spcBef>
                <a:spcPts val="600"/>
              </a:spcBef>
              <a:spcAft>
                <a:spcPts val="0"/>
              </a:spcAft>
              <a:buSzPts val="1472"/>
              <a:buNone/>
              <a:defRPr sz="1600" b="1"/>
            </a:lvl6pPr>
            <a:lvl7pPr marL="3200400" lvl="6" indent="-228600" algn="l">
              <a:spcBef>
                <a:spcPts val="600"/>
              </a:spcBef>
              <a:spcAft>
                <a:spcPts val="0"/>
              </a:spcAft>
              <a:buSzPts val="1472"/>
              <a:buNone/>
              <a:defRPr sz="1600" b="1"/>
            </a:lvl7pPr>
            <a:lvl8pPr marL="3657600" lvl="7" indent="-228600" algn="l">
              <a:spcBef>
                <a:spcPts val="600"/>
              </a:spcBef>
              <a:spcAft>
                <a:spcPts val="0"/>
              </a:spcAft>
              <a:buSzPts val="1472"/>
              <a:buNone/>
              <a:defRPr sz="1600" b="1"/>
            </a:lvl8pPr>
            <a:lvl9pPr marL="4114800" lvl="8" indent="-228600" algn="l">
              <a:spcBef>
                <a:spcPts val="600"/>
              </a:spcBef>
              <a:spcAft>
                <a:spcPts val="600"/>
              </a:spcAft>
              <a:buSzPts val="1472"/>
              <a:buNone/>
              <a:defRPr sz="1600" b="1"/>
            </a:lvl9pPr>
          </a:lstStyle>
          <a:p>
            <a:endParaRPr/>
          </a:p>
        </p:txBody>
      </p:sp>
      <p:sp>
        <p:nvSpPr>
          <p:cNvPr id="65" name="Google Shape;65;p25"/>
          <p:cNvSpPr txBox="1">
            <a:spLocks noGrp="1"/>
          </p:cNvSpPr>
          <p:nvPr>
            <p:ph type="body" idx="2"/>
          </p:nvPr>
        </p:nvSpPr>
        <p:spPr>
          <a:xfrm>
            <a:off x="581194" y="2926052"/>
            <a:ext cx="5194766" cy="2934999"/>
          </a:xfrm>
          <a:prstGeom prst="rect">
            <a:avLst/>
          </a:prstGeom>
          <a:noFill/>
          <a:ln>
            <a:noFill/>
          </a:ln>
        </p:spPr>
        <p:txBody>
          <a:bodyPr spcFirstLastPara="1" wrap="square" lIns="91425" tIns="45700" rIns="91425" bIns="45700" anchor="t" anchorCtr="0">
            <a:normAutofit/>
          </a:bodyPr>
          <a:lstStyle>
            <a:lvl1pPr marL="457200" lvl="0" indent="-333756" algn="l">
              <a:lnSpc>
                <a:spcPct val="110000"/>
              </a:lnSpc>
              <a:spcBef>
                <a:spcPts val="360"/>
              </a:spcBef>
              <a:spcAft>
                <a:spcPts val="0"/>
              </a:spcAft>
              <a:buSzPts val="1656"/>
              <a:buChar char="◼"/>
              <a:defRPr/>
            </a:lvl1pPr>
            <a:lvl2pPr marL="914400" lvl="1" indent="-333756" algn="l">
              <a:spcBef>
                <a:spcPts val="600"/>
              </a:spcBef>
              <a:spcAft>
                <a:spcPts val="0"/>
              </a:spcAft>
              <a:buSzPts val="1656"/>
              <a:buChar char="◼"/>
              <a:defRPr/>
            </a:lvl2pPr>
            <a:lvl3pPr marL="1371600" lvl="2" indent="-333756" algn="l">
              <a:spcBef>
                <a:spcPts val="600"/>
              </a:spcBef>
              <a:spcAft>
                <a:spcPts val="0"/>
              </a:spcAft>
              <a:buSzPts val="1656"/>
              <a:buChar char="◼"/>
              <a:defRPr/>
            </a:lvl3pPr>
            <a:lvl4pPr marL="1828800" lvl="3" indent="-333756" algn="l">
              <a:spcBef>
                <a:spcPts val="600"/>
              </a:spcBef>
              <a:spcAft>
                <a:spcPts val="0"/>
              </a:spcAft>
              <a:buSzPts val="1656"/>
              <a:buChar char="◼"/>
              <a:defRPr/>
            </a:lvl4pPr>
            <a:lvl5pPr marL="2286000" lvl="4" indent="-333756" algn="l">
              <a:spcBef>
                <a:spcPts val="600"/>
              </a:spcBef>
              <a:spcAft>
                <a:spcPts val="0"/>
              </a:spcAft>
              <a:buSzPts val="1656"/>
              <a:buChar char="◼"/>
              <a:defRPr/>
            </a:lvl5pPr>
            <a:lvl6pPr marL="2743200" lvl="5" indent="-333756" algn="l">
              <a:spcBef>
                <a:spcPts val="600"/>
              </a:spcBef>
              <a:spcAft>
                <a:spcPts val="0"/>
              </a:spcAft>
              <a:buSzPts val="1656"/>
              <a:buChar char="◼"/>
              <a:defRPr/>
            </a:lvl6pPr>
            <a:lvl7pPr marL="3200400" lvl="6" indent="-333756" algn="l">
              <a:spcBef>
                <a:spcPts val="600"/>
              </a:spcBef>
              <a:spcAft>
                <a:spcPts val="0"/>
              </a:spcAft>
              <a:buSzPts val="1656"/>
              <a:buChar char="◼"/>
              <a:defRPr/>
            </a:lvl7pPr>
            <a:lvl8pPr marL="3657600" lvl="7" indent="-333756" algn="l">
              <a:spcBef>
                <a:spcPts val="600"/>
              </a:spcBef>
              <a:spcAft>
                <a:spcPts val="0"/>
              </a:spcAft>
              <a:buSzPts val="1656"/>
              <a:buChar char="◼"/>
              <a:defRPr/>
            </a:lvl8pPr>
            <a:lvl9pPr marL="4114800" lvl="8" indent="-333756" algn="l">
              <a:spcBef>
                <a:spcPts val="600"/>
              </a:spcBef>
              <a:spcAft>
                <a:spcPts val="600"/>
              </a:spcAft>
              <a:buSzPts val="1656"/>
              <a:buChar char="◼"/>
              <a:defRPr/>
            </a:lvl9pPr>
          </a:lstStyle>
          <a:p>
            <a:endParaRPr/>
          </a:p>
        </p:txBody>
      </p:sp>
      <p:sp>
        <p:nvSpPr>
          <p:cNvPr id="66" name="Google Shape;66;p25"/>
          <p:cNvSpPr txBox="1">
            <a:spLocks noGrp="1"/>
          </p:cNvSpPr>
          <p:nvPr>
            <p:ph type="body" idx="3"/>
          </p:nvPr>
        </p:nvSpPr>
        <p:spPr>
          <a:xfrm>
            <a:off x="6416039" y="2250892"/>
            <a:ext cx="5194770" cy="553373"/>
          </a:xfrm>
          <a:prstGeom prst="rect">
            <a:avLst/>
          </a:prstGeom>
          <a:noFill/>
          <a:ln>
            <a:noFill/>
          </a:ln>
        </p:spPr>
        <p:txBody>
          <a:bodyPr spcFirstLastPara="1" wrap="square" lIns="91425" tIns="45700" rIns="91425" bIns="45700" anchor="ctr" anchorCtr="0">
            <a:noAutofit/>
          </a:bodyPr>
          <a:lstStyle>
            <a:lvl1pPr marL="457200" marR="0" lvl="0" indent="-228600" algn="l">
              <a:lnSpc>
                <a:spcPct val="100000"/>
              </a:lnSpc>
              <a:spcBef>
                <a:spcPts val="400"/>
              </a:spcBef>
              <a:spcAft>
                <a:spcPts val="0"/>
              </a:spcAft>
              <a:buClr>
                <a:schemeClr val="accent1"/>
              </a:buClr>
              <a:buSzPts val="1840"/>
              <a:buFont typeface="Noto Sans Symbols"/>
              <a:buNone/>
              <a:defRPr sz="2000" b="0">
                <a:solidFill>
                  <a:srgbClr val="3F3F3F"/>
                </a:solidFill>
              </a:defRPr>
            </a:lvl1pPr>
            <a:lvl2pPr marL="914400" lvl="1" indent="-228600" algn="l">
              <a:spcBef>
                <a:spcPts val="600"/>
              </a:spcBef>
              <a:spcAft>
                <a:spcPts val="0"/>
              </a:spcAft>
              <a:buSzPts val="1840"/>
              <a:buNone/>
              <a:defRPr sz="2000" b="1"/>
            </a:lvl2pPr>
            <a:lvl3pPr marL="1371600" lvl="2" indent="-228600" algn="l">
              <a:spcBef>
                <a:spcPts val="600"/>
              </a:spcBef>
              <a:spcAft>
                <a:spcPts val="0"/>
              </a:spcAft>
              <a:buSzPts val="1656"/>
              <a:buNone/>
              <a:defRPr sz="1800" b="1"/>
            </a:lvl3pPr>
            <a:lvl4pPr marL="1828800" lvl="3" indent="-228600" algn="l">
              <a:spcBef>
                <a:spcPts val="600"/>
              </a:spcBef>
              <a:spcAft>
                <a:spcPts val="0"/>
              </a:spcAft>
              <a:buSzPts val="1472"/>
              <a:buNone/>
              <a:defRPr sz="1600" b="1"/>
            </a:lvl4pPr>
            <a:lvl5pPr marL="2286000" lvl="4" indent="-228600" algn="l">
              <a:spcBef>
                <a:spcPts val="600"/>
              </a:spcBef>
              <a:spcAft>
                <a:spcPts val="0"/>
              </a:spcAft>
              <a:buSzPts val="1472"/>
              <a:buNone/>
              <a:defRPr sz="1600" b="1"/>
            </a:lvl5pPr>
            <a:lvl6pPr marL="2743200" lvl="5" indent="-228600" algn="l">
              <a:spcBef>
                <a:spcPts val="600"/>
              </a:spcBef>
              <a:spcAft>
                <a:spcPts val="0"/>
              </a:spcAft>
              <a:buSzPts val="1472"/>
              <a:buNone/>
              <a:defRPr sz="1600" b="1"/>
            </a:lvl6pPr>
            <a:lvl7pPr marL="3200400" lvl="6" indent="-228600" algn="l">
              <a:spcBef>
                <a:spcPts val="600"/>
              </a:spcBef>
              <a:spcAft>
                <a:spcPts val="0"/>
              </a:spcAft>
              <a:buSzPts val="1472"/>
              <a:buNone/>
              <a:defRPr sz="1600" b="1"/>
            </a:lvl7pPr>
            <a:lvl8pPr marL="3657600" lvl="7" indent="-228600" algn="l">
              <a:spcBef>
                <a:spcPts val="600"/>
              </a:spcBef>
              <a:spcAft>
                <a:spcPts val="0"/>
              </a:spcAft>
              <a:buSzPts val="1472"/>
              <a:buNone/>
              <a:defRPr sz="1600" b="1"/>
            </a:lvl8pPr>
            <a:lvl9pPr marL="4114800" lvl="8" indent="-228600" algn="l">
              <a:spcBef>
                <a:spcPts val="600"/>
              </a:spcBef>
              <a:spcAft>
                <a:spcPts val="600"/>
              </a:spcAft>
              <a:buSzPts val="1472"/>
              <a:buNone/>
              <a:defRPr sz="1600" b="1"/>
            </a:lvl9pPr>
          </a:lstStyle>
          <a:p>
            <a:endParaRPr/>
          </a:p>
        </p:txBody>
      </p:sp>
      <p:sp>
        <p:nvSpPr>
          <p:cNvPr id="67" name="Google Shape;67;p25"/>
          <p:cNvSpPr txBox="1">
            <a:spLocks noGrp="1"/>
          </p:cNvSpPr>
          <p:nvPr>
            <p:ph type="body" idx="4"/>
          </p:nvPr>
        </p:nvSpPr>
        <p:spPr>
          <a:xfrm>
            <a:off x="6416037" y="2926052"/>
            <a:ext cx="5194771" cy="2934999"/>
          </a:xfrm>
          <a:prstGeom prst="rect">
            <a:avLst/>
          </a:prstGeom>
          <a:noFill/>
          <a:ln>
            <a:noFill/>
          </a:ln>
        </p:spPr>
        <p:txBody>
          <a:bodyPr spcFirstLastPara="1" wrap="square" lIns="91425" tIns="45700" rIns="91425" bIns="45700" anchor="t" anchorCtr="0">
            <a:normAutofit/>
          </a:bodyPr>
          <a:lstStyle>
            <a:lvl1pPr marL="457200" lvl="0" indent="-333756" algn="l">
              <a:lnSpc>
                <a:spcPct val="110000"/>
              </a:lnSpc>
              <a:spcBef>
                <a:spcPts val="360"/>
              </a:spcBef>
              <a:spcAft>
                <a:spcPts val="0"/>
              </a:spcAft>
              <a:buSzPts val="1656"/>
              <a:buChar char="◼"/>
              <a:defRPr/>
            </a:lvl1pPr>
            <a:lvl2pPr marL="914400" lvl="1" indent="-333756" algn="l">
              <a:spcBef>
                <a:spcPts val="600"/>
              </a:spcBef>
              <a:spcAft>
                <a:spcPts val="0"/>
              </a:spcAft>
              <a:buSzPts val="1656"/>
              <a:buChar char="◼"/>
              <a:defRPr/>
            </a:lvl2pPr>
            <a:lvl3pPr marL="1371600" lvl="2" indent="-333756" algn="l">
              <a:spcBef>
                <a:spcPts val="600"/>
              </a:spcBef>
              <a:spcAft>
                <a:spcPts val="0"/>
              </a:spcAft>
              <a:buSzPts val="1656"/>
              <a:buChar char="◼"/>
              <a:defRPr/>
            </a:lvl3pPr>
            <a:lvl4pPr marL="1828800" lvl="3" indent="-333756" algn="l">
              <a:spcBef>
                <a:spcPts val="600"/>
              </a:spcBef>
              <a:spcAft>
                <a:spcPts val="0"/>
              </a:spcAft>
              <a:buSzPts val="1656"/>
              <a:buChar char="◼"/>
              <a:defRPr/>
            </a:lvl4pPr>
            <a:lvl5pPr marL="2286000" lvl="4" indent="-333756" algn="l">
              <a:spcBef>
                <a:spcPts val="600"/>
              </a:spcBef>
              <a:spcAft>
                <a:spcPts val="0"/>
              </a:spcAft>
              <a:buSzPts val="1656"/>
              <a:buChar char="◼"/>
              <a:defRPr/>
            </a:lvl5pPr>
            <a:lvl6pPr marL="2743200" lvl="5" indent="-333756" algn="l">
              <a:spcBef>
                <a:spcPts val="600"/>
              </a:spcBef>
              <a:spcAft>
                <a:spcPts val="0"/>
              </a:spcAft>
              <a:buSzPts val="1656"/>
              <a:buChar char="◼"/>
              <a:defRPr/>
            </a:lvl6pPr>
            <a:lvl7pPr marL="3200400" lvl="6" indent="-333756" algn="l">
              <a:spcBef>
                <a:spcPts val="600"/>
              </a:spcBef>
              <a:spcAft>
                <a:spcPts val="0"/>
              </a:spcAft>
              <a:buSzPts val="1656"/>
              <a:buChar char="◼"/>
              <a:defRPr/>
            </a:lvl7pPr>
            <a:lvl8pPr marL="3657600" lvl="7" indent="-333756" algn="l">
              <a:spcBef>
                <a:spcPts val="600"/>
              </a:spcBef>
              <a:spcAft>
                <a:spcPts val="0"/>
              </a:spcAft>
              <a:buSzPts val="1656"/>
              <a:buChar char="◼"/>
              <a:defRPr/>
            </a:lvl8pPr>
            <a:lvl9pPr marL="4114800" lvl="8" indent="-333756" algn="l">
              <a:spcBef>
                <a:spcPts val="600"/>
              </a:spcBef>
              <a:spcAft>
                <a:spcPts val="600"/>
              </a:spcAft>
              <a:buSzPts val="1656"/>
              <a:buChar char="◼"/>
              <a:defRPr/>
            </a:lvl9pPr>
          </a:lstStyle>
          <a:p>
            <a:endParaRPr/>
          </a:p>
        </p:txBody>
      </p:sp>
      <p:sp>
        <p:nvSpPr>
          <p:cNvPr id="68" name="Google Shape;68;p25"/>
          <p:cNvSpPr txBox="1">
            <a:spLocks noGrp="1"/>
          </p:cNvSpPr>
          <p:nvPr>
            <p:ph type="dt" idx="10"/>
          </p:nvPr>
        </p:nvSpPr>
        <p:spPr>
          <a:xfrm>
            <a:off x="7605712" y="6424612"/>
            <a:ext cx="28448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900">
                <a:solidFill>
                  <a:srgbClr val="40404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25"/>
          <p:cNvSpPr txBox="1">
            <a:spLocks noGrp="1"/>
          </p:cNvSpPr>
          <p:nvPr>
            <p:ph type="ftr" idx="11"/>
          </p:nvPr>
        </p:nvSpPr>
        <p:spPr>
          <a:xfrm>
            <a:off x="581025" y="6424612"/>
            <a:ext cx="691673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5"/>
          <p:cNvSpPr txBox="1">
            <a:spLocks noGrp="1"/>
          </p:cNvSpPr>
          <p:nvPr>
            <p:ph type="sldNum" idx="12"/>
          </p:nvPr>
        </p:nvSpPr>
        <p:spPr>
          <a:xfrm>
            <a:off x="10558462" y="6424612"/>
            <a:ext cx="1052512"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404040"/>
              </a:buClr>
              <a:buSzPts val="900"/>
              <a:buFont typeface="Libre Franklin"/>
              <a:buNone/>
              <a:defRPr sz="900" b="0" i="0" u="none">
                <a:solidFill>
                  <a:srgbClr val="404040"/>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404040"/>
              </a:buClr>
              <a:buSzPts val="900"/>
              <a:buFont typeface="Libre Franklin"/>
              <a:buNone/>
              <a:defRPr sz="900" b="0" i="0" u="none">
                <a:solidFill>
                  <a:srgbClr val="404040"/>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404040"/>
              </a:buClr>
              <a:buSzPts val="900"/>
              <a:buFont typeface="Libre Franklin"/>
              <a:buNone/>
              <a:defRPr sz="900" b="0" i="0" u="none">
                <a:solidFill>
                  <a:srgbClr val="404040"/>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404040"/>
              </a:buClr>
              <a:buSzPts val="900"/>
              <a:buFont typeface="Libre Franklin"/>
              <a:buNone/>
              <a:defRPr sz="900" b="0" i="0" u="none">
                <a:solidFill>
                  <a:srgbClr val="404040"/>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404040"/>
              </a:buClr>
              <a:buSzPts val="900"/>
              <a:buFont typeface="Libre Franklin"/>
              <a:buNone/>
              <a:defRPr sz="900" b="0" i="0" u="none">
                <a:solidFill>
                  <a:srgbClr val="404040"/>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404040"/>
              </a:buClr>
              <a:buSzPts val="900"/>
              <a:buFont typeface="Libre Franklin"/>
              <a:buNone/>
              <a:defRPr sz="900" b="0" i="0" u="none">
                <a:solidFill>
                  <a:srgbClr val="404040"/>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404040"/>
              </a:buClr>
              <a:buSzPts val="900"/>
              <a:buFont typeface="Libre Franklin"/>
              <a:buNone/>
              <a:defRPr sz="900" b="0" i="0" u="none">
                <a:solidFill>
                  <a:srgbClr val="404040"/>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404040"/>
              </a:buClr>
              <a:buSzPts val="900"/>
              <a:buFont typeface="Libre Franklin"/>
              <a:buNone/>
              <a:defRPr sz="900" b="0" i="0" u="none">
                <a:solidFill>
                  <a:srgbClr val="404040"/>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404040"/>
              </a:buClr>
              <a:buSzPts val="900"/>
              <a:buFont typeface="Libre Franklin"/>
              <a:buNone/>
              <a:defRPr sz="900" b="0" i="0" u="none">
                <a:solidFill>
                  <a:srgbClr val="404040"/>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ue contenuti" type="twoObj">
  <p:cSld name="TWO_OBJECTS">
    <p:spTree>
      <p:nvGrpSpPr>
        <p:cNvPr id="1" name="Shape 71"/>
        <p:cNvGrpSpPr/>
        <p:nvPr/>
      </p:nvGrpSpPr>
      <p:grpSpPr>
        <a:xfrm>
          <a:off x="0" y="0"/>
          <a:ext cx="0" cy="0"/>
          <a:chOff x="0" y="0"/>
          <a:chExt cx="0" cy="0"/>
        </a:xfrm>
      </p:grpSpPr>
      <p:sp>
        <p:nvSpPr>
          <p:cNvPr id="72" name="Google Shape;72;p26"/>
          <p:cNvSpPr txBox="1">
            <a:spLocks noGrp="1"/>
          </p:cNvSpPr>
          <p:nvPr>
            <p:ph type="title"/>
          </p:nvPr>
        </p:nvSpPr>
        <p:spPr>
          <a:xfrm>
            <a:off x="581193" y="729658"/>
            <a:ext cx="11029616" cy="988332"/>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rgbClr val="3F3F3F"/>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6"/>
          <p:cNvSpPr txBox="1">
            <a:spLocks noGrp="1"/>
          </p:cNvSpPr>
          <p:nvPr>
            <p:ph type="body" idx="1"/>
          </p:nvPr>
        </p:nvSpPr>
        <p:spPr>
          <a:xfrm>
            <a:off x="581193" y="2228003"/>
            <a:ext cx="5194767" cy="3633047"/>
          </a:xfrm>
          <a:prstGeom prst="rect">
            <a:avLst/>
          </a:prstGeom>
          <a:noFill/>
          <a:ln>
            <a:noFill/>
          </a:ln>
        </p:spPr>
        <p:txBody>
          <a:bodyPr spcFirstLastPara="1" wrap="square" lIns="91425" tIns="45700" rIns="91425" bIns="45700" anchor="ctr" anchorCtr="0">
            <a:normAutofit/>
          </a:bodyPr>
          <a:lstStyle>
            <a:lvl1pPr marL="457200" lvl="0" indent="-333756" algn="l">
              <a:lnSpc>
                <a:spcPct val="110000"/>
              </a:lnSpc>
              <a:spcBef>
                <a:spcPts val="360"/>
              </a:spcBef>
              <a:spcAft>
                <a:spcPts val="0"/>
              </a:spcAft>
              <a:buSzPts val="1656"/>
              <a:buChar char="◼"/>
              <a:defRPr/>
            </a:lvl1pPr>
            <a:lvl2pPr marL="914400" lvl="1" indent="-333756" algn="l">
              <a:spcBef>
                <a:spcPts val="600"/>
              </a:spcBef>
              <a:spcAft>
                <a:spcPts val="0"/>
              </a:spcAft>
              <a:buSzPts val="1656"/>
              <a:buChar char="◼"/>
              <a:defRPr/>
            </a:lvl2pPr>
            <a:lvl3pPr marL="1371600" lvl="2" indent="-333756" algn="l">
              <a:spcBef>
                <a:spcPts val="600"/>
              </a:spcBef>
              <a:spcAft>
                <a:spcPts val="0"/>
              </a:spcAft>
              <a:buSzPts val="1656"/>
              <a:buChar char="◼"/>
              <a:defRPr/>
            </a:lvl3pPr>
            <a:lvl4pPr marL="1828800" lvl="3" indent="-333756" algn="l">
              <a:spcBef>
                <a:spcPts val="600"/>
              </a:spcBef>
              <a:spcAft>
                <a:spcPts val="0"/>
              </a:spcAft>
              <a:buSzPts val="1656"/>
              <a:buChar char="◼"/>
              <a:defRPr/>
            </a:lvl4pPr>
            <a:lvl5pPr marL="2286000" lvl="4" indent="-333756" algn="l">
              <a:spcBef>
                <a:spcPts val="600"/>
              </a:spcBef>
              <a:spcAft>
                <a:spcPts val="0"/>
              </a:spcAft>
              <a:buSzPts val="1656"/>
              <a:buChar char="◼"/>
              <a:defRPr/>
            </a:lvl5pPr>
            <a:lvl6pPr marL="2743200" lvl="5" indent="-333756" algn="l">
              <a:spcBef>
                <a:spcPts val="600"/>
              </a:spcBef>
              <a:spcAft>
                <a:spcPts val="0"/>
              </a:spcAft>
              <a:buSzPts val="1656"/>
              <a:buChar char="◼"/>
              <a:defRPr/>
            </a:lvl6pPr>
            <a:lvl7pPr marL="3200400" lvl="6" indent="-333756" algn="l">
              <a:spcBef>
                <a:spcPts val="600"/>
              </a:spcBef>
              <a:spcAft>
                <a:spcPts val="0"/>
              </a:spcAft>
              <a:buSzPts val="1656"/>
              <a:buChar char="◼"/>
              <a:defRPr/>
            </a:lvl7pPr>
            <a:lvl8pPr marL="3657600" lvl="7" indent="-333756" algn="l">
              <a:spcBef>
                <a:spcPts val="600"/>
              </a:spcBef>
              <a:spcAft>
                <a:spcPts val="0"/>
              </a:spcAft>
              <a:buSzPts val="1656"/>
              <a:buChar char="◼"/>
              <a:defRPr/>
            </a:lvl8pPr>
            <a:lvl9pPr marL="4114800" lvl="8" indent="-333756" algn="l">
              <a:spcBef>
                <a:spcPts val="600"/>
              </a:spcBef>
              <a:spcAft>
                <a:spcPts val="600"/>
              </a:spcAft>
              <a:buSzPts val="1656"/>
              <a:buChar char="◼"/>
              <a:defRPr/>
            </a:lvl9pPr>
          </a:lstStyle>
          <a:p>
            <a:endParaRPr/>
          </a:p>
        </p:txBody>
      </p:sp>
      <p:sp>
        <p:nvSpPr>
          <p:cNvPr id="74" name="Google Shape;74;p26"/>
          <p:cNvSpPr txBox="1">
            <a:spLocks noGrp="1"/>
          </p:cNvSpPr>
          <p:nvPr>
            <p:ph type="body" idx="2"/>
          </p:nvPr>
        </p:nvSpPr>
        <p:spPr>
          <a:xfrm>
            <a:off x="6416039" y="2228003"/>
            <a:ext cx="5194769" cy="3633047"/>
          </a:xfrm>
          <a:prstGeom prst="rect">
            <a:avLst/>
          </a:prstGeom>
          <a:noFill/>
          <a:ln>
            <a:noFill/>
          </a:ln>
        </p:spPr>
        <p:txBody>
          <a:bodyPr spcFirstLastPara="1" wrap="square" lIns="91425" tIns="45700" rIns="91425" bIns="45700" anchor="ctr" anchorCtr="0">
            <a:normAutofit/>
          </a:bodyPr>
          <a:lstStyle>
            <a:lvl1pPr marL="457200" lvl="0" indent="-333756" algn="l">
              <a:lnSpc>
                <a:spcPct val="110000"/>
              </a:lnSpc>
              <a:spcBef>
                <a:spcPts val="360"/>
              </a:spcBef>
              <a:spcAft>
                <a:spcPts val="0"/>
              </a:spcAft>
              <a:buSzPts val="1656"/>
              <a:buChar char="◼"/>
              <a:defRPr/>
            </a:lvl1pPr>
            <a:lvl2pPr marL="914400" lvl="1" indent="-333756" algn="l">
              <a:spcBef>
                <a:spcPts val="600"/>
              </a:spcBef>
              <a:spcAft>
                <a:spcPts val="0"/>
              </a:spcAft>
              <a:buSzPts val="1656"/>
              <a:buChar char="◼"/>
              <a:defRPr/>
            </a:lvl2pPr>
            <a:lvl3pPr marL="1371600" lvl="2" indent="-333756" algn="l">
              <a:spcBef>
                <a:spcPts val="600"/>
              </a:spcBef>
              <a:spcAft>
                <a:spcPts val="0"/>
              </a:spcAft>
              <a:buSzPts val="1656"/>
              <a:buChar char="◼"/>
              <a:defRPr/>
            </a:lvl3pPr>
            <a:lvl4pPr marL="1828800" lvl="3" indent="-333756" algn="l">
              <a:spcBef>
                <a:spcPts val="600"/>
              </a:spcBef>
              <a:spcAft>
                <a:spcPts val="0"/>
              </a:spcAft>
              <a:buSzPts val="1656"/>
              <a:buChar char="◼"/>
              <a:defRPr/>
            </a:lvl4pPr>
            <a:lvl5pPr marL="2286000" lvl="4" indent="-333756" algn="l">
              <a:spcBef>
                <a:spcPts val="600"/>
              </a:spcBef>
              <a:spcAft>
                <a:spcPts val="0"/>
              </a:spcAft>
              <a:buSzPts val="1656"/>
              <a:buChar char="◼"/>
              <a:defRPr/>
            </a:lvl5pPr>
            <a:lvl6pPr marL="2743200" lvl="5" indent="-333756" algn="l">
              <a:spcBef>
                <a:spcPts val="600"/>
              </a:spcBef>
              <a:spcAft>
                <a:spcPts val="0"/>
              </a:spcAft>
              <a:buSzPts val="1656"/>
              <a:buChar char="◼"/>
              <a:defRPr/>
            </a:lvl6pPr>
            <a:lvl7pPr marL="3200400" lvl="6" indent="-333756" algn="l">
              <a:spcBef>
                <a:spcPts val="600"/>
              </a:spcBef>
              <a:spcAft>
                <a:spcPts val="0"/>
              </a:spcAft>
              <a:buSzPts val="1656"/>
              <a:buChar char="◼"/>
              <a:defRPr/>
            </a:lvl7pPr>
            <a:lvl8pPr marL="3657600" lvl="7" indent="-333756" algn="l">
              <a:spcBef>
                <a:spcPts val="600"/>
              </a:spcBef>
              <a:spcAft>
                <a:spcPts val="0"/>
              </a:spcAft>
              <a:buSzPts val="1656"/>
              <a:buChar char="◼"/>
              <a:defRPr/>
            </a:lvl8pPr>
            <a:lvl9pPr marL="4114800" lvl="8" indent="-333756" algn="l">
              <a:spcBef>
                <a:spcPts val="600"/>
              </a:spcBef>
              <a:spcAft>
                <a:spcPts val="600"/>
              </a:spcAft>
              <a:buSzPts val="1656"/>
              <a:buChar char="◼"/>
              <a:defRPr/>
            </a:lvl9pPr>
          </a:lstStyle>
          <a:p>
            <a:endParaRPr/>
          </a:p>
        </p:txBody>
      </p:sp>
      <p:sp>
        <p:nvSpPr>
          <p:cNvPr id="75" name="Google Shape;75;p26"/>
          <p:cNvSpPr txBox="1">
            <a:spLocks noGrp="1"/>
          </p:cNvSpPr>
          <p:nvPr>
            <p:ph type="dt" idx="10"/>
          </p:nvPr>
        </p:nvSpPr>
        <p:spPr>
          <a:xfrm>
            <a:off x="7605712" y="6424612"/>
            <a:ext cx="28448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900">
                <a:solidFill>
                  <a:srgbClr val="40404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6"/>
          <p:cNvSpPr txBox="1">
            <a:spLocks noGrp="1"/>
          </p:cNvSpPr>
          <p:nvPr>
            <p:ph type="ftr" idx="11"/>
          </p:nvPr>
        </p:nvSpPr>
        <p:spPr>
          <a:xfrm>
            <a:off x="581025" y="6424612"/>
            <a:ext cx="691673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6"/>
          <p:cNvSpPr txBox="1">
            <a:spLocks noGrp="1"/>
          </p:cNvSpPr>
          <p:nvPr>
            <p:ph type="sldNum" idx="12"/>
          </p:nvPr>
        </p:nvSpPr>
        <p:spPr>
          <a:xfrm>
            <a:off x="10558462" y="6424612"/>
            <a:ext cx="1052512"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404040"/>
              </a:buClr>
              <a:buSzPts val="900"/>
              <a:buFont typeface="Libre Franklin"/>
              <a:buNone/>
              <a:defRPr sz="900" b="0" i="0" u="none">
                <a:solidFill>
                  <a:srgbClr val="404040"/>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404040"/>
              </a:buClr>
              <a:buSzPts val="900"/>
              <a:buFont typeface="Libre Franklin"/>
              <a:buNone/>
              <a:defRPr sz="900" b="0" i="0" u="none">
                <a:solidFill>
                  <a:srgbClr val="404040"/>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404040"/>
              </a:buClr>
              <a:buSzPts val="900"/>
              <a:buFont typeface="Libre Franklin"/>
              <a:buNone/>
              <a:defRPr sz="900" b="0" i="0" u="none">
                <a:solidFill>
                  <a:srgbClr val="404040"/>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404040"/>
              </a:buClr>
              <a:buSzPts val="900"/>
              <a:buFont typeface="Libre Franklin"/>
              <a:buNone/>
              <a:defRPr sz="900" b="0" i="0" u="none">
                <a:solidFill>
                  <a:srgbClr val="404040"/>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404040"/>
              </a:buClr>
              <a:buSzPts val="900"/>
              <a:buFont typeface="Libre Franklin"/>
              <a:buNone/>
              <a:defRPr sz="900" b="0" i="0" u="none">
                <a:solidFill>
                  <a:srgbClr val="404040"/>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404040"/>
              </a:buClr>
              <a:buSzPts val="900"/>
              <a:buFont typeface="Libre Franklin"/>
              <a:buNone/>
              <a:defRPr sz="900" b="0" i="0" u="none">
                <a:solidFill>
                  <a:srgbClr val="404040"/>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404040"/>
              </a:buClr>
              <a:buSzPts val="900"/>
              <a:buFont typeface="Libre Franklin"/>
              <a:buNone/>
              <a:defRPr sz="900" b="0" i="0" u="none">
                <a:solidFill>
                  <a:srgbClr val="404040"/>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404040"/>
              </a:buClr>
              <a:buSzPts val="900"/>
              <a:buFont typeface="Libre Franklin"/>
              <a:buNone/>
              <a:defRPr sz="900" b="0" i="0" u="none">
                <a:solidFill>
                  <a:srgbClr val="404040"/>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404040"/>
              </a:buClr>
              <a:buSzPts val="900"/>
              <a:buFont typeface="Libre Franklin"/>
              <a:buNone/>
              <a:defRPr sz="900" b="0" i="0" u="none">
                <a:solidFill>
                  <a:srgbClr val="404040"/>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it-IT"/>
              <a:t>Fare clic per modificare lo stile del titolo</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endParaRPr lang="it-IT"/>
          </a:p>
        </p:txBody>
      </p:sp>
      <p:sp>
        <p:nvSpPr>
          <p:cNvPr id="5" name="Footer Placeholder 4"/>
          <p:cNvSpPr>
            <a:spLocks noGrp="1"/>
          </p:cNvSpPr>
          <p:nvPr>
            <p:ph type="ftr" sz="quarter" idx="11"/>
          </p:nvPr>
        </p:nvSpPr>
        <p:spPr>
          <a:xfrm>
            <a:off x="5332412" y="5883275"/>
            <a:ext cx="4324044" cy="365125"/>
          </a:xfrm>
        </p:spPr>
        <p:txBody>
          <a:bodyPr/>
          <a:lstStyle/>
          <a:p>
            <a:endParaRPr lang="it-IT"/>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‹N›</a:t>
            </a:fld>
            <a:endParaRPr lang="en-US"/>
          </a:p>
        </p:txBody>
      </p:sp>
    </p:spTree>
    <p:extLst>
      <p:ext uri="{BB962C8B-B14F-4D97-AF65-F5344CB8AC3E}">
        <p14:creationId xmlns:p14="http://schemas.microsoft.com/office/powerpoint/2010/main" val="1229114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idx="1"/>
          </p:nvPr>
        </p:nvSpPr>
        <p:spPr/>
        <p:txBody>
          <a:bodyPr anchor="ctr"/>
          <a:lstStyle>
            <a:lvl1pPr>
              <a:buClr>
                <a:schemeClr val="accent1">
                  <a:lumMod val="75000"/>
                </a:schemeClr>
              </a:buClr>
              <a:defRPr/>
            </a:lvl1pPr>
            <a:lvl2pPr>
              <a:buClr>
                <a:schemeClr val="accent1">
                  <a:lumMod val="75000"/>
                </a:schemeClr>
              </a:buClr>
              <a:defRPr/>
            </a:lvl2pPr>
            <a:lvl3pPr>
              <a:buClr>
                <a:schemeClr val="accent1">
                  <a:lumMod val="75000"/>
                </a:schemeClr>
              </a:buClr>
              <a:defRPr/>
            </a:lvl3pPr>
            <a:lvl4pPr>
              <a:buClr>
                <a:schemeClr val="accent1">
                  <a:lumMod val="75000"/>
                </a:schemeClr>
              </a:buClr>
              <a:defRPr/>
            </a:lvl4pPr>
            <a:lvl5pPr>
              <a:buClr>
                <a:schemeClr val="accent1">
                  <a:lumMod val="75000"/>
                </a:schemeClr>
              </a:buCl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a:xfrm>
            <a:off x="10951856" y="5867131"/>
            <a:ext cx="551167" cy="365125"/>
          </a:xfrm>
        </p:spPr>
        <p:txBody>
          <a:bodyPr/>
          <a:lstStyle/>
          <a:p>
            <a:pPr marL="0" lvl="0" indent="0" algn="r" rtl="0">
              <a:spcBef>
                <a:spcPts val="0"/>
              </a:spcBef>
              <a:spcAft>
                <a:spcPts val="0"/>
              </a:spcAft>
              <a:buNone/>
            </a:pPr>
            <a:fld id="{00000000-1234-1234-1234-123412341234}" type="slidenum">
              <a:rPr lang="en-US" smtClean="0"/>
              <a:t>‹N›</a:t>
            </a:fld>
            <a:endParaRPr lang="en-US" sz="1400">
              <a:solidFill>
                <a:srgbClr val="000000"/>
              </a:solidFill>
              <a:latin typeface="Arial"/>
              <a:ea typeface="Arial"/>
              <a:cs typeface="Arial"/>
              <a:sym typeface="Arial"/>
            </a:endParaRPr>
          </a:p>
        </p:txBody>
      </p:sp>
    </p:spTree>
    <p:extLst>
      <p:ext uri="{BB962C8B-B14F-4D97-AF65-F5344CB8AC3E}">
        <p14:creationId xmlns:p14="http://schemas.microsoft.com/office/powerpoint/2010/main" val="1371062671"/>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 Type="http://schemas.openxmlformats.org/officeDocument/2006/relationships/slideLayout" Target="../slideLayouts/slideLayout9.xml"/><Relationship Id="rId16" Type="http://schemas.openxmlformats.org/officeDocument/2006/relationships/slideLayout" Target="../slideLayouts/slideLayout23.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
        <p:cNvGrpSpPr/>
        <p:nvPr/>
      </p:nvGrpSpPr>
      <p:grpSpPr>
        <a:xfrm>
          <a:off x="0" y="0"/>
          <a:ext cx="0" cy="0"/>
          <a:chOff x="0" y="0"/>
          <a:chExt cx="0" cy="0"/>
        </a:xfrm>
      </p:grpSpPr>
      <p:sp>
        <p:nvSpPr>
          <p:cNvPr id="26" name="Google Shape;26;p19"/>
          <p:cNvSpPr txBox="1">
            <a:spLocks noGrp="1"/>
          </p:cNvSpPr>
          <p:nvPr>
            <p:ph type="title"/>
          </p:nvPr>
        </p:nvSpPr>
        <p:spPr>
          <a:xfrm>
            <a:off x="581025" y="704850"/>
            <a:ext cx="11029950" cy="1189037"/>
          </a:xfrm>
          <a:prstGeom prst="rect">
            <a:avLst/>
          </a:prstGeom>
          <a:noFill/>
          <a:ln>
            <a:noFill/>
          </a:ln>
        </p:spPr>
        <p:txBody>
          <a:bodyPr spcFirstLastPara="1" wrap="square" lIns="91425" tIns="45700" rIns="91425" bIns="45700" anchor="b" anchorCtr="0">
            <a:normAutofit/>
          </a:bodyPr>
          <a:lstStyle>
            <a:lvl1pPr marR="0" lvl="0" algn="l" rtl="0">
              <a:lnSpc>
                <a:spcPct val="100000"/>
              </a:lnSpc>
              <a:spcBef>
                <a:spcPts val="0"/>
              </a:spcBef>
              <a:spcAft>
                <a:spcPts val="0"/>
              </a:spcAft>
              <a:buClr>
                <a:srgbClr val="3F3F3F"/>
              </a:buClr>
              <a:buSzPts val="2800"/>
              <a:buFont typeface="Franklin Gothic"/>
              <a:buNone/>
              <a:defRPr sz="2800" b="0" i="0" u="none" strike="noStrike" cap="none">
                <a:solidFill>
                  <a:srgbClr val="3F3F3F"/>
                </a:solidFill>
                <a:latin typeface="Franklin Gothic"/>
                <a:ea typeface="Franklin Gothic"/>
                <a:cs typeface="Franklin Gothic"/>
                <a:sym typeface="Franklin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27" name="Google Shape;27;p19"/>
          <p:cNvSpPr txBox="1">
            <a:spLocks noGrp="1"/>
          </p:cNvSpPr>
          <p:nvPr>
            <p:ph type="body" idx="1"/>
          </p:nvPr>
        </p:nvSpPr>
        <p:spPr>
          <a:xfrm>
            <a:off x="581025" y="2335212"/>
            <a:ext cx="11029950" cy="3652837"/>
          </a:xfrm>
          <a:prstGeom prst="rect">
            <a:avLst/>
          </a:prstGeom>
          <a:noFill/>
          <a:ln>
            <a:noFill/>
          </a:ln>
        </p:spPr>
        <p:txBody>
          <a:bodyPr spcFirstLastPara="1" wrap="square" lIns="91425" tIns="45700" rIns="91425" bIns="45700" anchor="ctr" anchorCtr="0">
            <a:noAutofit/>
          </a:bodyPr>
          <a:lstStyle>
            <a:lvl1pPr marL="457200" marR="0" lvl="0" indent="-327914" algn="l" rtl="0">
              <a:lnSpc>
                <a:spcPct val="110000"/>
              </a:lnSpc>
              <a:spcBef>
                <a:spcPts val="340"/>
              </a:spcBef>
              <a:spcAft>
                <a:spcPts val="0"/>
              </a:spcAft>
              <a:buClr>
                <a:schemeClr val="accent1"/>
              </a:buClr>
              <a:buSzPts val="1564"/>
              <a:buFont typeface="Noto Sans Symbols"/>
              <a:buChar char="◼"/>
              <a:defRPr sz="1700" b="0" i="0" u="none" strike="noStrike" cap="none">
                <a:solidFill>
                  <a:srgbClr val="3F3F3F"/>
                </a:solidFill>
                <a:latin typeface="Libre Franklin"/>
                <a:ea typeface="Libre Franklin"/>
                <a:cs typeface="Libre Franklin"/>
                <a:sym typeface="Libre Franklin"/>
              </a:defRPr>
            </a:lvl1pPr>
            <a:lvl2pPr marL="914400" marR="0" lvl="1" indent="-310387" algn="l" rtl="0">
              <a:spcBef>
                <a:spcPts val="600"/>
              </a:spcBef>
              <a:spcAft>
                <a:spcPts val="0"/>
              </a:spcAft>
              <a:buClr>
                <a:schemeClr val="accent1"/>
              </a:buClr>
              <a:buSzPts val="1288"/>
              <a:buFont typeface="Noto Sans Symbols"/>
              <a:buChar char="◼"/>
              <a:defRPr sz="1400" b="0" i="0" u="none" strike="noStrike" cap="none">
                <a:solidFill>
                  <a:srgbClr val="3F3F3F"/>
                </a:solidFill>
                <a:latin typeface="Libre Franklin"/>
                <a:ea typeface="Libre Franklin"/>
                <a:cs typeface="Libre Franklin"/>
                <a:sym typeface="Libre Franklin"/>
              </a:defRPr>
            </a:lvl2pPr>
            <a:lvl3pPr marL="1371600" marR="0" lvl="2" indent="-304546" algn="l" rtl="0">
              <a:spcBef>
                <a:spcPts val="600"/>
              </a:spcBef>
              <a:spcAft>
                <a:spcPts val="0"/>
              </a:spcAft>
              <a:buClr>
                <a:schemeClr val="accent1"/>
              </a:buClr>
              <a:buSzPts val="1196"/>
              <a:buFont typeface="Noto Sans Symbols"/>
              <a:buChar char="◼"/>
              <a:defRPr sz="1300" b="0" i="0" u="none" strike="noStrike" cap="none">
                <a:solidFill>
                  <a:srgbClr val="3F3F3F"/>
                </a:solidFill>
                <a:latin typeface="Libre Franklin"/>
                <a:ea typeface="Libre Franklin"/>
                <a:cs typeface="Libre Franklin"/>
                <a:sym typeface="Libre Franklin"/>
              </a:defRPr>
            </a:lvl3pPr>
            <a:lvl4pPr marL="1828800" marR="0" lvl="3" indent="-292861" algn="l" rtl="0">
              <a:spcBef>
                <a:spcPts val="600"/>
              </a:spcBef>
              <a:spcAft>
                <a:spcPts val="0"/>
              </a:spcAft>
              <a:buClr>
                <a:schemeClr val="accent1"/>
              </a:buClr>
              <a:buSzPts val="1012"/>
              <a:buFont typeface="Noto Sans Symbols"/>
              <a:buChar char="◼"/>
              <a:defRPr sz="1100" b="0" i="0" u="none" strike="noStrike" cap="none">
                <a:solidFill>
                  <a:srgbClr val="3F3F3F"/>
                </a:solidFill>
                <a:latin typeface="Libre Franklin"/>
                <a:ea typeface="Libre Franklin"/>
                <a:cs typeface="Libre Franklin"/>
                <a:sym typeface="Libre Franklin"/>
              </a:defRPr>
            </a:lvl4pPr>
            <a:lvl5pPr marL="2286000" marR="0" lvl="4" indent="-292861" algn="l" rtl="0">
              <a:spcBef>
                <a:spcPts val="600"/>
              </a:spcBef>
              <a:spcAft>
                <a:spcPts val="0"/>
              </a:spcAft>
              <a:buClr>
                <a:schemeClr val="accent1"/>
              </a:buClr>
              <a:buSzPts val="1012"/>
              <a:buFont typeface="Noto Sans Symbols"/>
              <a:buChar char="◼"/>
              <a:defRPr sz="1100" b="0" i="0" u="none" strike="noStrike" cap="none">
                <a:solidFill>
                  <a:srgbClr val="3F3F3F"/>
                </a:solidFill>
                <a:latin typeface="Libre Franklin"/>
                <a:ea typeface="Libre Franklin"/>
                <a:cs typeface="Libre Franklin"/>
                <a:sym typeface="Libre Franklin"/>
              </a:defRPr>
            </a:lvl5pPr>
            <a:lvl6pPr marL="2743200" marR="0" lvl="5"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Libre Franklin"/>
                <a:ea typeface="Libre Franklin"/>
                <a:cs typeface="Libre Franklin"/>
                <a:sym typeface="Libre Franklin"/>
              </a:defRPr>
            </a:lvl6pPr>
            <a:lvl7pPr marL="3200400" marR="0" lvl="6"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Libre Franklin"/>
                <a:ea typeface="Libre Franklin"/>
                <a:cs typeface="Libre Franklin"/>
                <a:sym typeface="Libre Franklin"/>
              </a:defRPr>
            </a:lvl7pPr>
            <a:lvl8pPr marL="3657600" marR="0" lvl="7" indent="-298703" algn="l" rtl="0">
              <a:spcBef>
                <a:spcPts val="600"/>
              </a:spcBef>
              <a:spcAft>
                <a:spcPts val="0"/>
              </a:spcAft>
              <a:buClr>
                <a:schemeClr val="accent2"/>
              </a:buClr>
              <a:buSzPts val="1104"/>
              <a:buFont typeface="Noto Sans Symbols"/>
              <a:buChar char="◼"/>
              <a:defRPr sz="1200" b="0" i="0" u="none" strike="noStrike" cap="none">
                <a:solidFill>
                  <a:schemeClr val="dk2"/>
                </a:solidFill>
                <a:latin typeface="Libre Franklin"/>
                <a:ea typeface="Libre Franklin"/>
                <a:cs typeface="Libre Franklin"/>
                <a:sym typeface="Libre Franklin"/>
              </a:defRPr>
            </a:lvl8pPr>
            <a:lvl9pPr marL="4114800" marR="0" lvl="8" indent="-298703" algn="l" rtl="0">
              <a:spcBef>
                <a:spcPts val="600"/>
              </a:spcBef>
              <a:spcAft>
                <a:spcPts val="600"/>
              </a:spcAft>
              <a:buClr>
                <a:schemeClr val="accent2"/>
              </a:buClr>
              <a:buSzPts val="1104"/>
              <a:buFont typeface="Noto Sans Symbols"/>
              <a:buChar char="◼"/>
              <a:defRPr sz="1200" b="0" i="0" u="none" strike="noStrike" cap="none">
                <a:solidFill>
                  <a:schemeClr val="dk2"/>
                </a:solidFill>
                <a:latin typeface="Libre Franklin"/>
                <a:ea typeface="Libre Franklin"/>
                <a:cs typeface="Libre Franklin"/>
                <a:sym typeface="Libre Franklin"/>
              </a:defRPr>
            </a:lvl9pPr>
          </a:lstStyle>
          <a:p>
            <a:endParaRPr/>
          </a:p>
        </p:txBody>
      </p:sp>
      <p:sp>
        <p:nvSpPr>
          <p:cNvPr id="28" name="Google Shape;28;p19"/>
          <p:cNvSpPr txBox="1">
            <a:spLocks noGrp="1"/>
          </p:cNvSpPr>
          <p:nvPr>
            <p:ph type="dt" idx="10"/>
          </p:nvPr>
        </p:nvSpPr>
        <p:spPr>
          <a:xfrm>
            <a:off x="7605712" y="6424612"/>
            <a:ext cx="2844800" cy="365125"/>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SzPts val="1400"/>
              <a:buNone/>
              <a:defRPr sz="900" b="0" i="0" u="none">
                <a:solidFill>
                  <a:srgbClr val="404040"/>
                </a:solidFill>
                <a:latin typeface="Libre Franklin"/>
                <a:ea typeface="Libre Franklin"/>
                <a:cs typeface="Libre Franklin"/>
                <a:sym typeface="Libre Franklin"/>
              </a:defRPr>
            </a:lvl1pPr>
            <a:lvl2pPr marR="0" lvl="1" algn="l" rtl="0">
              <a:lnSpc>
                <a:spcPct val="100000"/>
              </a:lnSpc>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29" name="Google Shape;29;p19"/>
          <p:cNvSpPr txBox="1">
            <a:spLocks noGrp="1"/>
          </p:cNvSpPr>
          <p:nvPr>
            <p:ph type="ftr" idx="11"/>
          </p:nvPr>
        </p:nvSpPr>
        <p:spPr>
          <a:xfrm>
            <a:off x="581025" y="6424612"/>
            <a:ext cx="6916737"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Libre Franklin"/>
                <a:ea typeface="Libre Franklin"/>
                <a:cs typeface="Libre Franklin"/>
                <a:sym typeface="Libre Franklin"/>
              </a:defRPr>
            </a:lvl1pPr>
            <a:lvl2pPr marR="0" lvl="1" algn="l" rtl="0">
              <a:lnSpc>
                <a:spcPct val="100000"/>
              </a:lnSpc>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30" name="Google Shape;30;p19"/>
          <p:cNvSpPr txBox="1">
            <a:spLocks noGrp="1"/>
          </p:cNvSpPr>
          <p:nvPr>
            <p:ph type="sldNum" idx="12"/>
          </p:nvPr>
        </p:nvSpPr>
        <p:spPr>
          <a:xfrm>
            <a:off x="10558462" y="6424612"/>
            <a:ext cx="1052512"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404040"/>
              </a:buClr>
              <a:buSzPts val="900"/>
              <a:buFont typeface="Libre Franklin"/>
              <a:buNone/>
              <a:defRPr sz="900" b="0" i="0" u="none">
                <a:solidFill>
                  <a:srgbClr val="404040"/>
                </a:solidFill>
                <a:latin typeface="Libre Franklin"/>
                <a:ea typeface="Libre Franklin"/>
                <a:cs typeface="Libre Franklin"/>
                <a:sym typeface="Libre Franklin"/>
              </a:defRPr>
            </a:lvl1pPr>
            <a:lvl2pPr marL="0" marR="0" lvl="1" indent="0" algn="r" rtl="0">
              <a:lnSpc>
                <a:spcPct val="100000"/>
              </a:lnSpc>
              <a:spcBef>
                <a:spcPts val="0"/>
              </a:spcBef>
              <a:spcAft>
                <a:spcPts val="0"/>
              </a:spcAft>
              <a:buClr>
                <a:srgbClr val="404040"/>
              </a:buClr>
              <a:buSzPts val="900"/>
              <a:buFont typeface="Libre Franklin"/>
              <a:buNone/>
              <a:defRPr sz="900" b="0" i="0" u="none">
                <a:solidFill>
                  <a:srgbClr val="404040"/>
                </a:solidFill>
                <a:latin typeface="Libre Franklin"/>
                <a:ea typeface="Libre Franklin"/>
                <a:cs typeface="Libre Franklin"/>
                <a:sym typeface="Libre Franklin"/>
              </a:defRPr>
            </a:lvl2pPr>
            <a:lvl3pPr marL="0" marR="0" lvl="2" indent="0" algn="r" rtl="0">
              <a:lnSpc>
                <a:spcPct val="100000"/>
              </a:lnSpc>
              <a:spcBef>
                <a:spcPts val="0"/>
              </a:spcBef>
              <a:spcAft>
                <a:spcPts val="0"/>
              </a:spcAft>
              <a:buClr>
                <a:srgbClr val="404040"/>
              </a:buClr>
              <a:buSzPts val="900"/>
              <a:buFont typeface="Libre Franklin"/>
              <a:buNone/>
              <a:defRPr sz="900" b="0" i="0" u="none">
                <a:solidFill>
                  <a:srgbClr val="404040"/>
                </a:solidFill>
                <a:latin typeface="Libre Franklin"/>
                <a:ea typeface="Libre Franklin"/>
                <a:cs typeface="Libre Franklin"/>
                <a:sym typeface="Libre Franklin"/>
              </a:defRPr>
            </a:lvl3pPr>
            <a:lvl4pPr marL="0" marR="0" lvl="3" indent="0" algn="r" rtl="0">
              <a:lnSpc>
                <a:spcPct val="100000"/>
              </a:lnSpc>
              <a:spcBef>
                <a:spcPts val="0"/>
              </a:spcBef>
              <a:spcAft>
                <a:spcPts val="0"/>
              </a:spcAft>
              <a:buClr>
                <a:srgbClr val="404040"/>
              </a:buClr>
              <a:buSzPts val="900"/>
              <a:buFont typeface="Libre Franklin"/>
              <a:buNone/>
              <a:defRPr sz="900" b="0" i="0" u="none">
                <a:solidFill>
                  <a:srgbClr val="404040"/>
                </a:solidFill>
                <a:latin typeface="Libre Franklin"/>
                <a:ea typeface="Libre Franklin"/>
                <a:cs typeface="Libre Franklin"/>
                <a:sym typeface="Libre Franklin"/>
              </a:defRPr>
            </a:lvl4pPr>
            <a:lvl5pPr marL="0" marR="0" lvl="4" indent="0" algn="r" rtl="0">
              <a:lnSpc>
                <a:spcPct val="100000"/>
              </a:lnSpc>
              <a:spcBef>
                <a:spcPts val="0"/>
              </a:spcBef>
              <a:spcAft>
                <a:spcPts val="0"/>
              </a:spcAft>
              <a:buClr>
                <a:srgbClr val="404040"/>
              </a:buClr>
              <a:buSzPts val="900"/>
              <a:buFont typeface="Libre Franklin"/>
              <a:buNone/>
              <a:defRPr sz="900" b="0" i="0" u="none">
                <a:solidFill>
                  <a:srgbClr val="404040"/>
                </a:solidFill>
                <a:latin typeface="Libre Franklin"/>
                <a:ea typeface="Libre Franklin"/>
                <a:cs typeface="Libre Franklin"/>
                <a:sym typeface="Libre Franklin"/>
              </a:defRPr>
            </a:lvl5pPr>
            <a:lvl6pPr marL="0" marR="0" lvl="5" indent="0" algn="r" rtl="0">
              <a:lnSpc>
                <a:spcPct val="100000"/>
              </a:lnSpc>
              <a:spcBef>
                <a:spcPts val="0"/>
              </a:spcBef>
              <a:spcAft>
                <a:spcPts val="0"/>
              </a:spcAft>
              <a:buClr>
                <a:srgbClr val="404040"/>
              </a:buClr>
              <a:buSzPts val="900"/>
              <a:buFont typeface="Libre Franklin"/>
              <a:buNone/>
              <a:defRPr sz="900" b="0" i="0" u="none">
                <a:solidFill>
                  <a:srgbClr val="404040"/>
                </a:solidFill>
                <a:latin typeface="Libre Franklin"/>
                <a:ea typeface="Libre Franklin"/>
                <a:cs typeface="Libre Franklin"/>
                <a:sym typeface="Libre Franklin"/>
              </a:defRPr>
            </a:lvl6pPr>
            <a:lvl7pPr marL="0" marR="0" lvl="6" indent="0" algn="r" rtl="0">
              <a:lnSpc>
                <a:spcPct val="100000"/>
              </a:lnSpc>
              <a:spcBef>
                <a:spcPts val="0"/>
              </a:spcBef>
              <a:spcAft>
                <a:spcPts val="0"/>
              </a:spcAft>
              <a:buClr>
                <a:srgbClr val="404040"/>
              </a:buClr>
              <a:buSzPts val="900"/>
              <a:buFont typeface="Libre Franklin"/>
              <a:buNone/>
              <a:defRPr sz="900" b="0" i="0" u="none">
                <a:solidFill>
                  <a:srgbClr val="404040"/>
                </a:solidFill>
                <a:latin typeface="Libre Franklin"/>
                <a:ea typeface="Libre Franklin"/>
                <a:cs typeface="Libre Franklin"/>
                <a:sym typeface="Libre Franklin"/>
              </a:defRPr>
            </a:lvl7pPr>
            <a:lvl8pPr marL="0" marR="0" lvl="7" indent="0" algn="r" rtl="0">
              <a:lnSpc>
                <a:spcPct val="100000"/>
              </a:lnSpc>
              <a:spcBef>
                <a:spcPts val="0"/>
              </a:spcBef>
              <a:spcAft>
                <a:spcPts val="0"/>
              </a:spcAft>
              <a:buClr>
                <a:srgbClr val="404040"/>
              </a:buClr>
              <a:buSzPts val="900"/>
              <a:buFont typeface="Libre Franklin"/>
              <a:buNone/>
              <a:defRPr sz="900" b="0" i="0" u="none">
                <a:solidFill>
                  <a:srgbClr val="404040"/>
                </a:solidFill>
                <a:latin typeface="Libre Franklin"/>
                <a:ea typeface="Libre Franklin"/>
                <a:cs typeface="Libre Franklin"/>
                <a:sym typeface="Libre Franklin"/>
              </a:defRPr>
            </a:lvl8pPr>
            <a:lvl9pPr marL="0" marR="0" lvl="8" indent="0" algn="r" rtl="0">
              <a:lnSpc>
                <a:spcPct val="100000"/>
              </a:lnSpc>
              <a:spcBef>
                <a:spcPts val="0"/>
              </a:spcBef>
              <a:spcAft>
                <a:spcPts val="0"/>
              </a:spcAft>
              <a:buClr>
                <a:srgbClr val="404040"/>
              </a:buClr>
              <a:buSzPts val="900"/>
              <a:buFont typeface="Libre Franklin"/>
              <a:buNone/>
              <a:defRPr sz="900" b="0" i="0" u="none">
                <a:solidFill>
                  <a:srgbClr val="404040"/>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‹N›</a:t>
            </a:fld>
            <a:endParaRPr sz="1400">
              <a:solidFill>
                <a:srgbClr val="000000"/>
              </a:solidFill>
              <a:latin typeface="Arial"/>
              <a:ea typeface="Arial"/>
              <a:cs typeface="Arial"/>
              <a:sym typeface="Arial"/>
            </a:endParaRPr>
          </a:p>
        </p:txBody>
      </p:sp>
      <p:sp>
        <p:nvSpPr>
          <p:cNvPr id="31" name="Google Shape;31;p19"/>
          <p:cNvSpPr/>
          <p:nvPr/>
        </p:nvSpPr>
        <p:spPr>
          <a:xfrm>
            <a:off x="446087" y="457200"/>
            <a:ext cx="3703637" cy="95250"/>
          </a:xfrm>
          <a:prstGeom prst="rect">
            <a:avLst/>
          </a:prstGeom>
          <a:solidFill>
            <a:srgbClr val="46535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Libre Franklin"/>
              <a:ea typeface="Libre Franklin"/>
              <a:cs typeface="Libre Franklin"/>
              <a:sym typeface="Libre Franklin"/>
            </a:endParaRPr>
          </a:p>
        </p:txBody>
      </p:sp>
      <p:sp>
        <p:nvSpPr>
          <p:cNvPr id="32" name="Google Shape;32;p19"/>
          <p:cNvSpPr/>
          <p:nvPr/>
        </p:nvSpPr>
        <p:spPr>
          <a:xfrm>
            <a:off x="8042275" y="454025"/>
            <a:ext cx="3703637" cy="98425"/>
          </a:xfrm>
          <a:prstGeom prst="rect">
            <a:avLst/>
          </a:prstGeom>
          <a:solidFill>
            <a:srgbClr val="969FA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Libre Franklin"/>
              <a:ea typeface="Libre Franklin"/>
              <a:cs typeface="Libre Franklin"/>
              <a:sym typeface="Libre Franklin"/>
            </a:endParaRPr>
          </a:p>
        </p:txBody>
      </p:sp>
      <p:sp>
        <p:nvSpPr>
          <p:cNvPr id="33" name="Google Shape;33;p19"/>
          <p:cNvSpPr/>
          <p:nvPr/>
        </p:nvSpPr>
        <p:spPr>
          <a:xfrm>
            <a:off x="4241800" y="457200"/>
            <a:ext cx="3703637" cy="92075"/>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Libre Franklin"/>
              <a:ea typeface="Libre Franklin"/>
              <a:cs typeface="Libre Franklin"/>
              <a:sym typeface="Libre Franklin"/>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it-IT"/>
              <a:t>Fare clic per modificare lo stile del titolo</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endParaRPr lang="it-IT"/>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it-IT"/>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marL="0" lvl="0" indent="0" algn="r" rtl="0">
              <a:spcBef>
                <a:spcPts val="0"/>
              </a:spcBef>
              <a:spcAft>
                <a:spcPts val="0"/>
              </a:spcAft>
              <a:buNone/>
            </a:pPr>
            <a:fld id="{00000000-1234-1234-1234-123412341234}" type="slidenum">
              <a:rPr lang="en-US" smtClean="0"/>
              <a:t>‹N›</a:t>
            </a:fld>
            <a:endParaRPr lang="en-US" sz="1400">
              <a:solidFill>
                <a:srgbClr val="000000"/>
              </a:solidFill>
              <a:latin typeface="Arial"/>
              <a:ea typeface="Arial"/>
              <a:cs typeface="Arial"/>
              <a:sym typeface="Arial"/>
            </a:endParaRPr>
          </a:p>
        </p:txBody>
      </p:sp>
    </p:spTree>
    <p:extLst>
      <p:ext uri="{BB962C8B-B14F-4D97-AF65-F5344CB8AC3E}">
        <p14:creationId xmlns:p14="http://schemas.microsoft.com/office/powerpoint/2010/main" val="3032734141"/>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 id="2147483823" r:id="rId15"/>
    <p:sldLayoutId id="2147483824" r:id="rId16"/>
    <p:sldLayoutId id="2147483825" r:id="rId17"/>
  </p:sldLayoutIdLst>
  <p:hf sldNum="0" hdr="0" ftr="0" dt="0"/>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4.png"/><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9.jp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0"/>
        <p:cNvGrpSpPr/>
        <p:nvPr/>
      </p:nvGrpSpPr>
      <p:grpSpPr>
        <a:xfrm>
          <a:off x="0" y="0"/>
          <a:ext cx="0" cy="0"/>
          <a:chOff x="0" y="0"/>
          <a:chExt cx="0" cy="0"/>
        </a:xfrm>
      </p:grpSpPr>
      <p:sp>
        <p:nvSpPr>
          <p:cNvPr id="131" name="Google Shape;131;p1" descr="&quot;&quot;"/>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Libre Franklin"/>
              <a:ea typeface="Libre Franklin"/>
              <a:cs typeface="Libre Franklin"/>
              <a:sym typeface="Libre Franklin"/>
            </a:endParaRPr>
          </a:p>
        </p:txBody>
      </p:sp>
      <p:sp>
        <p:nvSpPr>
          <p:cNvPr id="132" name="Google Shape;132;p1"/>
          <p:cNvSpPr txBox="1">
            <a:spLocks noGrp="1"/>
          </p:cNvSpPr>
          <p:nvPr>
            <p:ph type="ctrTitle"/>
          </p:nvPr>
        </p:nvSpPr>
        <p:spPr>
          <a:xfrm>
            <a:off x="581025" y="3130356"/>
            <a:ext cx="8574622" cy="677714"/>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rgbClr val="404040"/>
              </a:buClr>
              <a:buSzPts val="3600"/>
              <a:buFont typeface="Franklin Gothic"/>
              <a:buNone/>
            </a:pPr>
            <a:r>
              <a:rPr lang="en-US" sz="2800" b="0" i="0" u="none" dirty="0">
                <a:solidFill>
                  <a:srgbClr val="404040"/>
                </a:solidFill>
                <a:latin typeface="Franklin Gothic"/>
                <a:ea typeface="Franklin Gothic"/>
                <a:cs typeface="Franklin Gothic"/>
                <a:sym typeface="Franklin Gothic"/>
              </a:rPr>
              <a:t>MANRESA 10/02/2025 -14/02/2025</a:t>
            </a:r>
            <a:endParaRPr sz="4800" dirty="0"/>
          </a:p>
        </p:txBody>
      </p:sp>
      <p:sp>
        <p:nvSpPr>
          <p:cNvPr id="133" name="Google Shape;133;p1"/>
          <p:cNvSpPr txBox="1">
            <a:spLocks noGrp="1"/>
          </p:cNvSpPr>
          <p:nvPr>
            <p:ph type="subTitle" idx="1"/>
          </p:nvPr>
        </p:nvSpPr>
        <p:spPr>
          <a:xfrm>
            <a:off x="581025" y="2495550"/>
            <a:ext cx="10993437" cy="468312"/>
          </a:xfrm>
          <a:prstGeom prst="rect">
            <a:avLst/>
          </a:prstGeom>
          <a:noFill/>
          <a:ln>
            <a:noFill/>
          </a:ln>
        </p:spPr>
        <p:txBody>
          <a:bodyPr spcFirstLastPara="1" wrap="square" lIns="91425" tIns="45700" rIns="91425" bIns="45700" anchor="t" anchorCtr="0">
            <a:normAutofit fontScale="70000" lnSpcReduction="20000"/>
          </a:bodyPr>
          <a:lstStyle/>
          <a:p>
            <a:pPr marL="0" lvl="0" indent="0" algn="l" rtl="0">
              <a:lnSpc>
                <a:spcPct val="110000"/>
              </a:lnSpc>
              <a:spcBef>
                <a:spcPts val="0"/>
              </a:spcBef>
              <a:spcAft>
                <a:spcPts val="0"/>
              </a:spcAft>
              <a:buSzPct val="92000"/>
              <a:buNone/>
            </a:pPr>
            <a:r>
              <a:rPr lang="en-US" sz="1600" b="0" i="0" u="none" dirty="0">
                <a:solidFill>
                  <a:schemeClr val="accent1"/>
                </a:solidFill>
                <a:latin typeface="Libre Franklin"/>
                <a:ea typeface="Libre Franklin"/>
                <a:cs typeface="Libre Franklin"/>
                <a:sym typeface="Libre Franklin"/>
              </a:rPr>
              <a:t>PROF GIUSEPPE DONATO</a:t>
            </a:r>
            <a:endParaRPr sz="1600" b="0" i="0" u="none" dirty="0">
              <a:solidFill>
                <a:schemeClr val="accent1"/>
              </a:solidFill>
              <a:latin typeface="Libre Franklin"/>
              <a:ea typeface="Libre Franklin"/>
              <a:cs typeface="Libre Franklin"/>
              <a:sym typeface="Libre Franklin"/>
            </a:endParaRPr>
          </a:p>
          <a:p>
            <a:pPr marL="0" lvl="0" indent="0" algn="l" rtl="0">
              <a:lnSpc>
                <a:spcPct val="110000"/>
              </a:lnSpc>
              <a:spcBef>
                <a:spcPts val="0"/>
              </a:spcBef>
              <a:spcAft>
                <a:spcPts val="0"/>
              </a:spcAft>
              <a:buSzPct val="92000"/>
              <a:buNone/>
            </a:pPr>
            <a:r>
              <a:rPr lang="en-US" dirty="0" err="1"/>
              <a:t>Jobshadowing</a:t>
            </a:r>
            <a:r>
              <a:rPr lang="en-US" dirty="0"/>
              <a:t> Activity at Institute </a:t>
            </a:r>
            <a:r>
              <a:rPr lang="en-US" dirty="0" err="1"/>
              <a:t>Guillem</a:t>
            </a:r>
            <a:r>
              <a:rPr lang="en-US" dirty="0"/>
              <a:t> </a:t>
            </a:r>
            <a:r>
              <a:rPr lang="en-US" dirty="0" err="1"/>
              <a:t>Catà</a:t>
            </a:r>
            <a:r>
              <a:rPr lang="en-US" dirty="0"/>
              <a:t>- Spain</a:t>
            </a:r>
            <a:endParaRPr dirty="0"/>
          </a:p>
        </p:txBody>
      </p:sp>
      <p:sp>
        <p:nvSpPr>
          <p:cNvPr id="134" name="Google Shape;134;p1" descr="&quot;&quot;"/>
          <p:cNvSpPr/>
          <p:nvPr/>
        </p:nvSpPr>
        <p:spPr>
          <a:xfrm>
            <a:off x="446087" y="457200"/>
            <a:ext cx="3703637" cy="95250"/>
          </a:xfrm>
          <a:prstGeom prst="rect">
            <a:avLst/>
          </a:prstGeom>
          <a:solidFill>
            <a:srgbClr val="46535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Libre Franklin"/>
              <a:ea typeface="Libre Franklin"/>
              <a:cs typeface="Libre Franklin"/>
              <a:sym typeface="Libre Franklin"/>
            </a:endParaRPr>
          </a:p>
        </p:txBody>
      </p:sp>
      <p:sp>
        <p:nvSpPr>
          <p:cNvPr id="135" name="Google Shape;135;p1" descr="&quot;&quot;"/>
          <p:cNvSpPr/>
          <p:nvPr/>
        </p:nvSpPr>
        <p:spPr>
          <a:xfrm>
            <a:off x="4241800" y="457200"/>
            <a:ext cx="3703637" cy="92075"/>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Libre Franklin"/>
              <a:ea typeface="Libre Franklin"/>
              <a:cs typeface="Libre Franklin"/>
              <a:sym typeface="Libre Franklin"/>
            </a:endParaRPr>
          </a:p>
        </p:txBody>
      </p:sp>
      <p:sp>
        <p:nvSpPr>
          <p:cNvPr id="136" name="Google Shape;136;p1" descr="&quot;&quot;"/>
          <p:cNvSpPr/>
          <p:nvPr/>
        </p:nvSpPr>
        <p:spPr>
          <a:xfrm>
            <a:off x="8042275" y="454025"/>
            <a:ext cx="3703637" cy="98425"/>
          </a:xfrm>
          <a:prstGeom prst="rect">
            <a:avLst/>
          </a:prstGeom>
          <a:solidFill>
            <a:srgbClr val="969FA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Libre Franklin"/>
              <a:ea typeface="Libre Franklin"/>
              <a:cs typeface="Libre Franklin"/>
              <a:sym typeface="Libre Franklin"/>
            </a:endParaRPr>
          </a:p>
        </p:txBody>
      </p:sp>
      <p:pic>
        <p:nvPicPr>
          <p:cNvPr id="137" name="Google Shape;137;p1"/>
          <p:cNvPicPr preferRelativeResize="0"/>
          <p:nvPr/>
        </p:nvPicPr>
        <p:blipFill>
          <a:blip r:embed="rId3">
            <a:alphaModFix/>
          </a:blip>
          <a:stretch>
            <a:fillRect/>
          </a:stretch>
        </p:blipFill>
        <p:spPr>
          <a:xfrm>
            <a:off x="8959065" y="571500"/>
            <a:ext cx="2786834" cy="2757327"/>
          </a:xfrm>
          <a:prstGeom prst="rect">
            <a:avLst/>
          </a:prstGeom>
          <a:noFill/>
          <a:ln>
            <a:noFill/>
          </a:ln>
        </p:spPr>
      </p:pic>
      <p:pic>
        <p:nvPicPr>
          <p:cNvPr id="2" name="Immagin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2730" y="3799083"/>
            <a:ext cx="3876782" cy="29075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Immagin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88682" y="1258781"/>
            <a:ext cx="4041998" cy="871804"/>
          </a:xfrm>
          <a:prstGeom prst="rect">
            <a:avLst/>
          </a:prstGeom>
        </p:spPr>
      </p:pic>
      <p:sp>
        <p:nvSpPr>
          <p:cNvPr id="11" name="CasellaDiTesto 10"/>
          <p:cNvSpPr txBox="1"/>
          <p:nvPr/>
        </p:nvSpPr>
        <p:spPr>
          <a:xfrm>
            <a:off x="1643865" y="4626135"/>
            <a:ext cx="4633645" cy="369332"/>
          </a:xfrm>
          <a:prstGeom prst="rect">
            <a:avLst/>
          </a:prstGeom>
          <a:noFill/>
        </p:spPr>
        <p:txBody>
          <a:bodyPr wrap="square" rtlCol="0">
            <a:spAutoFit/>
          </a:bodyPr>
          <a:lstStyle/>
          <a:p>
            <a:r>
              <a:rPr lang="it-IT" dirty="0"/>
              <a:t>2024-1-IT01-KA121-VET-000213359</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
          <p:cNvSpPr txBox="1">
            <a:spLocks noGrp="1"/>
          </p:cNvSpPr>
          <p:nvPr>
            <p:ph type="title"/>
          </p:nvPr>
        </p:nvSpPr>
        <p:spPr>
          <a:xfrm>
            <a:off x="581025" y="701675"/>
            <a:ext cx="11029950" cy="1189037"/>
          </a:xfrm>
          <a:prstGeom prst="rect">
            <a:avLst/>
          </a:prstGeom>
          <a:noFill/>
          <a:ln>
            <a:noFill/>
          </a:ln>
        </p:spPr>
        <p:txBody>
          <a:bodyPr spcFirstLastPara="1" wrap="square" lIns="91425" tIns="45700" rIns="91425" bIns="45700" anchor="b" anchorCtr="0">
            <a:normAutofit/>
          </a:bodyPr>
          <a:lstStyle/>
          <a:p>
            <a:pPr lvl="0">
              <a:buClr>
                <a:srgbClr val="404040"/>
              </a:buClr>
              <a:buSzPts val="2800"/>
            </a:pPr>
            <a:r>
              <a:rPr lang="en-US" dirty="0">
                <a:solidFill>
                  <a:srgbClr val="404040"/>
                </a:solidFill>
              </a:rPr>
              <a:t>COMPARISON BETWEEN THE TWO BUILDINGS</a:t>
            </a:r>
            <a:endParaRPr dirty="0"/>
          </a:p>
        </p:txBody>
      </p:sp>
      <p:pic>
        <p:nvPicPr>
          <p:cNvPr id="143" name="Google Shape;143;p2"/>
          <p:cNvPicPr preferRelativeResize="0">
            <a:picLocks noGrp="1"/>
          </p:cNvPicPr>
          <p:nvPr>
            <p:ph type="body" idx="1"/>
          </p:nvPr>
        </p:nvPicPr>
        <p:blipFill rotWithShape="1">
          <a:blip r:embed="rId3">
            <a:alphaModFix/>
          </a:blip>
          <a:srcRect/>
          <a:stretch/>
        </p:blipFill>
        <p:spPr>
          <a:xfrm>
            <a:off x="579437" y="3206750"/>
            <a:ext cx="11033125" cy="2279650"/>
          </a:xfrm>
          <a:prstGeom prst="rect">
            <a:avLst/>
          </a:prstGeom>
          <a:noFill/>
          <a:ln>
            <a:noFill/>
          </a:ln>
        </p:spPr>
      </p:pic>
      <p:pic>
        <p:nvPicPr>
          <p:cNvPr id="144" name="Google Shape;144;p2"/>
          <p:cNvPicPr preferRelativeResize="0"/>
          <p:nvPr/>
        </p:nvPicPr>
        <p:blipFill rotWithShape="1">
          <a:blip r:embed="rId4">
            <a:alphaModFix/>
          </a:blip>
          <a:srcRect/>
          <a:stretch/>
        </p:blipFill>
        <p:spPr>
          <a:xfrm>
            <a:off x="3990975" y="2032000"/>
            <a:ext cx="2306637" cy="1911350"/>
          </a:xfrm>
          <a:prstGeom prst="rect">
            <a:avLst/>
          </a:prstGeom>
          <a:noFill/>
          <a:ln>
            <a:noFill/>
          </a:ln>
        </p:spPr>
      </p:pic>
      <p:pic>
        <p:nvPicPr>
          <p:cNvPr id="145" name="Google Shape;145;p2"/>
          <p:cNvPicPr preferRelativeResize="0"/>
          <p:nvPr/>
        </p:nvPicPr>
        <p:blipFill rotWithShape="1">
          <a:blip r:embed="rId5">
            <a:alphaModFix/>
          </a:blip>
          <a:srcRect/>
          <a:stretch/>
        </p:blipFill>
        <p:spPr>
          <a:xfrm>
            <a:off x="5632450" y="4832350"/>
            <a:ext cx="2525712" cy="1498600"/>
          </a:xfrm>
          <a:prstGeom prst="rect">
            <a:avLst/>
          </a:prstGeom>
          <a:noFill/>
          <a:ln>
            <a:noFill/>
          </a:ln>
        </p:spPr>
      </p:pic>
      <p:pic>
        <p:nvPicPr>
          <p:cNvPr id="146" name="Google Shape;146;p2"/>
          <p:cNvPicPr preferRelativeResize="0"/>
          <p:nvPr/>
        </p:nvPicPr>
        <p:blipFill rotWithShape="1">
          <a:blip r:embed="rId6">
            <a:alphaModFix/>
          </a:blip>
          <a:srcRect/>
          <a:stretch/>
        </p:blipFill>
        <p:spPr>
          <a:xfrm>
            <a:off x="823912" y="2032000"/>
            <a:ext cx="2924175" cy="1911350"/>
          </a:xfrm>
          <a:prstGeom prst="rect">
            <a:avLst/>
          </a:prstGeom>
          <a:noFill/>
          <a:ln>
            <a:noFill/>
          </a:ln>
        </p:spPr>
      </p:pic>
      <p:pic>
        <p:nvPicPr>
          <p:cNvPr id="147" name="Google Shape;147;p2"/>
          <p:cNvPicPr preferRelativeResize="0"/>
          <p:nvPr/>
        </p:nvPicPr>
        <p:blipFill rotWithShape="1">
          <a:blip r:embed="rId7">
            <a:alphaModFix/>
          </a:blip>
          <a:srcRect/>
          <a:stretch/>
        </p:blipFill>
        <p:spPr>
          <a:xfrm>
            <a:off x="8399462" y="4832350"/>
            <a:ext cx="2400300" cy="15176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3"/>
          <p:cNvSpPr txBox="1">
            <a:spLocks noGrp="1"/>
          </p:cNvSpPr>
          <p:nvPr>
            <p:ph type="title"/>
          </p:nvPr>
        </p:nvSpPr>
        <p:spPr>
          <a:xfrm>
            <a:off x="581025" y="701675"/>
            <a:ext cx="11029950" cy="1189037"/>
          </a:xfrm>
          <a:prstGeom prst="rect">
            <a:avLst/>
          </a:prstGeom>
          <a:noFill/>
          <a:ln>
            <a:noFill/>
          </a:ln>
        </p:spPr>
        <p:txBody>
          <a:bodyPr spcFirstLastPara="1" wrap="square" lIns="91425" tIns="45700" rIns="91425" bIns="45700" anchor="b" anchorCtr="0">
            <a:normAutofit/>
          </a:bodyPr>
          <a:lstStyle/>
          <a:p>
            <a:pPr lvl="0">
              <a:buClr>
                <a:srgbClr val="404040"/>
              </a:buClr>
              <a:buSzPts val="2800"/>
            </a:pPr>
            <a:r>
              <a:rPr lang="en-US" dirty="0">
                <a:solidFill>
                  <a:srgbClr val="404040"/>
                </a:solidFill>
              </a:rPr>
              <a:t>MAIN DIFFERENCES</a:t>
            </a:r>
            <a:endParaRPr dirty="0"/>
          </a:p>
        </p:txBody>
      </p:sp>
      <p:sp>
        <p:nvSpPr>
          <p:cNvPr id="153" name="Google Shape;153;p3"/>
          <p:cNvSpPr txBox="1">
            <a:spLocks noGrp="1"/>
          </p:cNvSpPr>
          <p:nvPr>
            <p:ph type="body" idx="1"/>
          </p:nvPr>
        </p:nvSpPr>
        <p:spPr>
          <a:xfrm>
            <a:off x="581025" y="2528887"/>
            <a:ext cx="5016500" cy="3546475"/>
          </a:xfrm>
          <a:prstGeom prst="rect">
            <a:avLst/>
          </a:prstGeom>
          <a:noFill/>
          <a:ln>
            <a:noFill/>
          </a:ln>
        </p:spPr>
        <p:txBody>
          <a:bodyPr spcFirstLastPara="1" wrap="square" lIns="91425" tIns="45700" rIns="91425" bIns="45700" anchor="ctr" anchorCtr="0">
            <a:normAutofit fontScale="92500" lnSpcReduction="20000"/>
          </a:bodyPr>
          <a:lstStyle/>
          <a:p>
            <a:pPr marL="304800" marR="0" lvl="0" indent="-211328" algn="l" rtl="0">
              <a:lnSpc>
                <a:spcPct val="100000"/>
              </a:lnSpc>
              <a:spcBef>
                <a:spcPts val="0"/>
              </a:spcBef>
              <a:spcAft>
                <a:spcPts val="0"/>
              </a:spcAft>
              <a:buClr>
                <a:schemeClr val="accent1"/>
              </a:buClr>
              <a:buSzPct val="92000"/>
              <a:buFont typeface="Noto Sans Symbols"/>
              <a:buNone/>
            </a:pPr>
            <a:endParaRPr sz="1600" b="0" i="0" u="none" strike="noStrike" cap="none" dirty="0">
              <a:solidFill>
                <a:srgbClr val="404040"/>
              </a:solidFill>
              <a:latin typeface="Libre Franklin"/>
              <a:ea typeface="Libre Franklin"/>
              <a:cs typeface="Libre Franklin"/>
              <a:sym typeface="Libre Franklin"/>
            </a:endParaRPr>
          </a:p>
          <a:p>
            <a:pPr marL="304800" lvl="0" indent="-290779">
              <a:lnSpc>
                <a:spcPct val="100000"/>
              </a:lnSpc>
              <a:spcBef>
                <a:spcPts val="920"/>
              </a:spcBef>
              <a:buSzPct val="92000"/>
            </a:pPr>
            <a:r>
              <a:rPr lang="en-US" sz="1600" dirty="0">
                <a:solidFill>
                  <a:srgbClr val="404040"/>
                </a:solidFill>
              </a:rPr>
              <a:t>DIMENSIONS</a:t>
            </a:r>
          </a:p>
          <a:p>
            <a:pPr marL="14021" lvl="0" indent="0" algn="just">
              <a:lnSpc>
                <a:spcPct val="100000"/>
              </a:lnSpc>
              <a:spcBef>
                <a:spcPts val="920"/>
              </a:spcBef>
              <a:buSzPct val="92000"/>
              <a:buNone/>
            </a:pPr>
            <a:r>
              <a:rPr lang="en-US" sz="1600" dirty="0">
                <a:solidFill>
                  <a:srgbClr val="404040"/>
                </a:solidFill>
              </a:rPr>
              <a:t>In </a:t>
            </a:r>
            <a:r>
              <a:rPr lang="en-US" sz="1600" dirty="0" err="1">
                <a:solidFill>
                  <a:srgbClr val="404040"/>
                </a:solidFill>
              </a:rPr>
              <a:t>Soverato</a:t>
            </a:r>
            <a:r>
              <a:rPr lang="en-US" sz="1600" dirty="0">
                <a:solidFill>
                  <a:srgbClr val="404040"/>
                </a:solidFill>
              </a:rPr>
              <a:t> the shape is regular with the vertical structural part hidden and of smaller dimensions; pillars and beams are arranged every 85 cm obtaining reduced dimensions of the load-bearing elements, the pillars and beams are in axis and emerge, the block of the single environment rests on the ground through a direct connection on a reinforced concrete foundation, the surface for each single environment is approximately 26 m2.</a:t>
            </a:r>
          </a:p>
          <a:p>
            <a:pPr marL="14021" lvl="0" indent="0" algn="just">
              <a:lnSpc>
                <a:spcPct val="100000"/>
              </a:lnSpc>
              <a:spcBef>
                <a:spcPts val="920"/>
              </a:spcBef>
              <a:buSzPct val="92000"/>
              <a:buNone/>
            </a:pPr>
            <a:r>
              <a:rPr lang="en-US" sz="1600" dirty="0">
                <a:solidFill>
                  <a:srgbClr val="404040"/>
                </a:solidFill>
              </a:rPr>
              <a:t>In Manresa the foundations are made with metal supports fixed in the ground, above them there is a lattice of laminated wood beams to which the pillars are connected. The 4 main frames are spaced from each other by approximately 2.40 meters. The size of the class that is created is approximately 45 m2</a:t>
            </a:r>
            <a:endParaRPr sz="1600" b="0" i="0" u="none" strike="noStrike" cap="none" dirty="0">
              <a:solidFill>
                <a:srgbClr val="404040"/>
              </a:solidFill>
              <a:latin typeface="Libre Franklin"/>
              <a:ea typeface="Libre Franklin"/>
              <a:cs typeface="Libre Franklin"/>
              <a:sym typeface="Libre Franklin"/>
            </a:endParaRPr>
          </a:p>
          <a:p>
            <a:pPr marL="304800" marR="0" lvl="0" indent="-211328" algn="l" rtl="0">
              <a:lnSpc>
                <a:spcPct val="100000"/>
              </a:lnSpc>
              <a:spcBef>
                <a:spcPts val="920"/>
              </a:spcBef>
              <a:spcAft>
                <a:spcPts val="0"/>
              </a:spcAft>
              <a:buClr>
                <a:schemeClr val="accent1"/>
              </a:buClr>
              <a:buSzPct val="92000"/>
              <a:buFont typeface="Noto Sans Symbols"/>
              <a:buNone/>
            </a:pPr>
            <a:endParaRPr sz="1600" b="0" i="0" u="none" strike="noStrike" cap="none" dirty="0">
              <a:solidFill>
                <a:srgbClr val="404040"/>
              </a:solidFill>
              <a:latin typeface="Libre Franklin"/>
              <a:ea typeface="Libre Franklin"/>
              <a:cs typeface="Libre Franklin"/>
              <a:sym typeface="Libre Franklin"/>
            </a:endParaRPr>
          </a:p>
          <a:p>
            <a:pPr marL="304800" marR="0" lvl="0" indent="-304800" algn="l" rtl="0">
              <a:lnSpc>
                <a:spcPct val="100000"/>
              </a:lnSpc>
              <a:spcBef>
                <a:spcPts val="920"/>
              </a:spcBef>
              <a:spcAft>
                <a:spcPts val="0"/>
              </a:spcAft>
              <a:buClr>
                <a:schemeClr val="accent1"/>
              </a:buClr>
              <a:buSzPct val="92000"/>
              <a:buFont typeface="Noto Sans Symbols"/>
              <a:buNone/>
            </a:pPr>
            <a:endParaRPr sz="1600" b="0" i="0" u="none" strike="noStrike" cap="none" dirty="0">
              <a:solidFill>
                <a:srgbClr val="404040"/>
              </a:solidFill>
              <a:latin typeface="Libre Franklin"/>
              <a:ea typeface="Libre Franklin"/>
              <a:cs typeface="Libre Franklin"/>
              <a:sym typeface="Libre Franklin"/>
            </a:endParaRPr>
          </a:p>
          <a:p>
            <a:pPr marL="306000" marR="0" lvl="0" indent="-212527" algn="l" rtl="0">
              <a:lnSpc>
                <a:spcPct val="110000"/>
              </a:lnSpc>
              <a:spcBef>
                <a:spcPts val="920"/>
              </a:spcBef>
              <a:spcAft>
                <a:spcPts val="0"/>
              </a:spcAft>
              <a:buClr>
                <a:schemeClr val="accent1"/>
              </a:buClr>
              <a:buSzPct val="92000"/>
              <a:buFont typeface="Noto Sans Symbols"/>
              <a:buNone/>
            </a:pPr>
            <a:endParaRPr sz="1600" b="0" i="0" u="none" dirty="0">
              <a:solidFill>
                <a:srgbClr val="404040"/>
              </a:solidFill>
              <a:latin typeface="Libre Franklin"/>
              <a:ea typeface="Libre Franklin"/>
              <a:cs typeface="Libre Franklin"/>
              <a:sym typeface="Libre Franklin"/>
            </a:endParaRPr>
          </a:p>
        </p:txBody>
      </p:sp>
      <p:sp>
        <p:nvSpPr>
          <p:cNvPr id="154" name="Google Shape;154;p3"/>
          <p:cNvSpPr txBox="1"/>
          <p:nvPr/>
        </p:nvSpPr>
        <p:spPr>
          <a:xfrm>
            <a:off x="7605712" y="6424612"/>
            <a:ext cx="28448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404040"/>
              </a:buClr>
              <a:buSzPts val="900"/>
              <a:buFont typeface="Libre Franklin"/>
              <a:buNone/>
            </a:pPr>
            <a:r>
              <a:rPr lang="en-US" sz="900" b="0" i="0" u="none">
                <a:solidFill>
                  <a:srgbClr val="404040"/>
                </a:solidFill>
                <a:latin typeface="Libre Franklin"/>
                <a:ea typeface="Libre Franklin"/>
                <a:cs typeface="Libre Franklin"/>
                <a:sym typeface="Libre Franklin"/>
              </a:rPr>
              <a:t>*</a:t>
            </a:r>
            <a:endParaRPr/>
          </a:p>
        </p:txBody>
      </p:sp>
      <p:pic>
        <p:nvPicPr>
          <p:cNvPr id="155" name="Google Shape;155;p3"/>
          <p:cNvPicPr preferRelativeResize="0"/>
          <p:nvPr/>
        </p:nvPicPr>
        <p:blipFill rotWithShape="1">
          <a:blip r:embed="rId3">
            <a:alphaModFix/>
          </a:blip>
          <a:srcRect l="22059" t="30998" r="56073"/>
          <a:stretch/>
        </p:blipFill>
        <p:spPr>
          <a:xfrm>
            <a:off x="5672137" y="1130300"/>
            <a:ext cx="3084512" cy="5476875"/>
          </a:xfrm>
          <a:prstGeom prst="rect">
            <a:avLst/>
          </a:prstGeom>
          <a:noFill/>
          <a:ln>
            <a:noFill/>
          </a:ln>
        </p:spPr>
      </p:pic>
      <p:sp>
        <p:nvSpPr>
          <p:cNvPr id="156" name="Google Shape;156;p3"/>
          <p:cNvSpPr txBox="1"/>
          <p:nvPr/>
        </p:nvSpPr>
        <p:spPr>
          <a:xfrm>
            <a:off x="8423275" y="3244850"/>
            <a:ext cx="3387725" cy="368300"/>
          </a:xfrm>
          <a:prstGeom prst="rect">
            <a:avLst/>
          </a:prstGeom>
          <a:noFill/>
          <a:ln>
            <a:noFill/>
          </a:ln>
        </p:spPr>
        <p:txBody>
          <a:bodyPr spcFirstLastPara="1" wrap="square" lIns="91425" tIns="45700" rIns="91425" bIns="45700" anchor="t" anchorCtr="0">
            <a:spAutoFit/>
          </a:bodyPr>
          <a:lstStyle/>
          <a:p>
            <a:pPr lvl="0">
              <a:buClr>
                <a:schemeClr val="dk1"/>
              </a:buClr>
              <a:buSzPts val="1800"/>
            </a:pPr>
            <a:r>
              <a:rPr lang="en-US" sz="1800" dirty="0">
                <a:solidFill>
                  <a:schemeClr val="dk1"/>
                </a:solidFill>
                <a:latin typeface="Libre Franklin"/>
                <a:ea typeface="Libre Franklin"/>
                <a:cs typeface="Libre Franklin"/>
                <a:sym typeface="Libre Franklin"/>
              </a:rPr>
              <a:t>STRUCTURAL MODEL</a:t>
            </a: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4"/>
          <p:cNvSpPr txBox="1">
            <a:spLocks noGrp="1"/>
          </p:cNvSpPr>
          <p:nvPr>
            <p:ph type="title"/>
          </p:nvPr>
        </p:nvSpPr>
        <p:spPr>
          <a:xfrm>
            <a:off x="581025" y="701675"/>
            <a:ext cx="11029950" cy="1189037"/>
          </a:xfrm>
          <a:prstGeom prst="rect">
            <a:avLst/>
          </a:prstGeom>
          <a:noFill/>
          <a:ln>
            <a:noFill/>
          </a:ln>
        </p:spPr>
        <p:txBody>
          <a:bodyPr spcFirstLastPara="1" wrap="square" lIns="91425" tIns="45700" rIns="91425" bIns="45700" anchor="b" anchorCtr="0">
            <a:normAutofit/>
          </a:bodyPr>
          <a:lstStyle/>
          <a:p>
            <a:pPr lvl="0">
              <a:buClr>
                <a:srgbClr val="404040"/>
              </a:buClr>
              <a:buSzPts val="2800"/>
            </a:pPr>
            <a:r>
              <a:rPr lang="en-US" dirty="0">
                <a:solidFill>
                  <a:srgbClr val="404040"/>
                </a:solidFill>
              </a:rPr>
              <a:t>STRUCTURAL DIFFERENCES I</a:t>
            </a:r>
            <a:endParaRPr dirty="0"/>
          </a:p>
        </p:txBody>
      </p:sp>
      <p:sp>
        <p:nvSpPr>
          <p:cNvPr id="162" name="Google Shape;162;p4"/>
          <p:cNvSpPr txBox="1">
            <a:spLocks noGrp="1"/>
          </p:cNvSpPr>
          <p:nvPr>
            <p:ph type="body" idx="1"/>
          </p:nvPr>
        </p:nvSpPr>
        <p:spPr>
          <a:xfrm>
            <a:off x="581025" y="2341562"/>
            <a:ext cx="11029950" cy="3633787"/>
          </a:xfrm>
          <a:prstGeom prst="rect">
            <a:avLst/>
          </a:prstGeom>
          <a:noFill/>
          <a:ln>
            <a:noFill/>
          </a:ln>
        </p:spPr>
        <p:txBody>
          <a:bodyPr spcFirstLastPara="1" wrap="square" lIns="91425" tIns="45700" rIns="91425" bIns="45700" anchor="ctr" anchorCtr="0">
            <a:normAutofit/>
          </a:bodyPr>
          <a:lstStyle/>
          <a:p>
            <a:pPr marL="0" lvl="0" indent="0">
              <a:spcBef>
                <a:spcPts val="0"/>
              </a:spcBef>
              <a:buSzPts val="1564"/>
              <a:buNone/>
            </a:pPr>
            <a:r>
              <a:rPr lang="en-US" dirty="0">
                <a:solidFill>
                  <a:srgbClr val="404040"/>
                </a:solidFill>
              </a:rPr>
              <a:t>STRUCTURAL TYPOLOGICAL ANALYSIS</a:t>
            </a:r>
          </a:p>
          <a:p>
            <a:pPr marL="304800" lvl="0" indent="-304800">
              <a:spcBef>
                <a:spcPts val="0"/>
              </a:spcBef>
              <a:buSzPts val="1564"/>
            </a:pPr>
            <a:r>
              <a:rPr lang="en-US" dirty="0">
                <a:solidFill>
                  <a:srgbClr val="404040"/>
                </a:solidFill>
              </a:rPr>
              <a:t>FOUNDATIONS</a:t>
            </a:r>
          </a:p>
          <a:p>
            <a:pPr marL="304800" lvl="0" indent="-304800">
              <a:spcBef>
                <a:spcPts val="0"/>
              </a:spcBef>
              <a:buSzPts val="1564"/>
              <a:buFont typeface="Wingdings" panose="05000000000000000000" pitchFamily="2" charset="2"/>
              <a:buChar char="Ø"/>
            </a:pPr>
            <a:r>
              <a:rPr lang="en-US" dirty="0" err="1">
                <a:solidFill>
                  <a:srgbClr val="404040"/>
                </a:solidFill>
              </a:rPr>
              <a:t>Malafarina</a:t>
            </a:r>
            <a:r>
              <a:rPr lang="en-US" dirty="0">
                <a:solidFill>
                  <a:srgbClr val="404040"/>
                </a:solidFill>
              </a:rPr>
              <a:t> buildings are directly connected with a reinforced concrete plate</a:t>
            </a:r>
          </a:p>
          <a:p>
            <a:pPr marL="304800" lvl="0" indent="-304800" algn="just">
              <a:spcBef>
                <a:spcPts val="0"/>
              </a:spcBef>
              <a:buSzPts val="1564"/>
              <a:buFont typeface="Wingdings" panose="05000000000000000000" pitchFamily="2" charset="2"/>
              <a:buChar char="Ø"/>
            </a:pPr>
            <a:r>
              <a:rPr lang="en-US" dirty="0">
                <a:solidFill>
                  <a:srgbClr val="404040"/>
                </a:solidFill>
              </a:rPr>
              <a:t>Manresa building is connected to steel helical poles fixed into the ground that allow it to be dismantled without producing waste, positioning the building in another place. The difference involves a separation from the ground with better thermal insulation but the need to create a lattice of beams suspended at the base.</a:t>
            </a:r>
          </a:p>
          <a:p>
            <a:pPr marL="304800" lvl="0" indent="-304800">
              <a:spcBef>
                <a:spcPts val="0"/>
              </a:spcBef>
              <a:buSzPts val="1564"/>
              <a:buFont typeface="Wingdings" panose="05000000000000000000" pitchFamily="2" charset="2"/>
              <a:buChar char="Ø"/>
            </a:pPr>
            <a:r>
              <a:rPr lang="en-US" dirty="0">
                <a:solidFill>
                  <a:srgbClr val="404040"/>
                </a:solidFill>
              </a:rPr>
              <a:t>PILLARS</a:t>
            </a:r>
          </a:p>
          <a:p>
            <a:pPr marL="304800" lvl="0" indent="-304800">
              <a:spcBef>
                <a:spcPts val="0"/>
              </a:spcBef>
              <a:buSzPts val="1564"/>
              <a:buFont typeface="Wingdings" panose="05000000000000000000" pitchFamily="2" charset="2"/>
              <a:buChar char="Ø"/>
            </a:pPr>
            <a:r>
              <a:rPr lang="en-US" dirty="0">
                <a:solidFill>
                  <a:srgbClr val="404040"/>
                </a:solidFill>
              </a:rPr>
              <a:t>BEAMS</a:t>
            </a:r>
          </a:p>
          <a:p>
            <a:pPr marL="304800" lvl="0" indent="-304800">
              <a:spcBef>
                <a:spcPts val="0"/>
              </a:spcBef>
              <a:buSzPts val="1564"/>
              <a:buFont typeface="Wingdings" panose="05000000000000000000" pitchFamily="2" charset="2"/>
              <a:buChar char="Ø"/>
            </a:pPr>
            <a:r>
              <a:rPr lang="en-US" dirty="0">
                <a:solidFill>
                  <a:srgbClr val="404040"/>
                </a:solidFill>
              </a:rPr>
              <a:t>MATERIALS</a:t>
            </a:r>
            <a:endParaRPr sz="1400" b="0" i="0" u="none" strike="noStrike" cap="none" dirty="0">
              <a:solidFill>
                <a:srgbClr val="404040"/>
              </a:solidFill>
              <a:latin typeface="Libre Franklin"/>
              <a:ea typeface="Libre Franklin"/>
              <a:cs typeface="Libre Franklin"/>
              <a:sym typeface="Libre Franklin"/>
            </a:endParaRPr>
          </a:p>
        </p:txBody>
      </p:sp>
      <p:sp>
        <p:nvSpPr>
          <p:cNvPr id="163" name="Google Shape;163;p4"/>
          <p:cNvSpPr txBox="1"/>
          <p:nvPr/>
        </p:nvSpPr>
        <p:spPr>
          <a:xfrm>
            <a:off x="7605712" y="6424612"/>
            <a:ext cx="28448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404040"/>
              </a:buClr>
              <a:buSzPts val="900"/>
              <a:buFont typeface="Libre Franklin"/>
              <a:buNone/>
            </a:pPr>
            <a:r>
              <a:rPr lang="en-US" sz="900" b="0" i="0" u="none">
                <a:solidFill>
                  <a:srgbClr val="404040"/>
                </a:solidFill>
                <a:latin typeface="Libre Franklin"/>
                <a:ea typeface="Libre Franklin"/>
                <a:cs typeface="Libre Franklin"/>
                <a:sym typeface="Libre Franklin"/>
              </a:rPr>
              <a:t>*</a:t>
            </a:r>
            <a:endParaRPr/>
          </a:p>
        </p:txBody>
      </p:sp>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2696" y="4493021"/>
            <a:ext cx="3062288" cy="22967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5"/>
          <p:cNvSpPr txBox="1">
            <a:spLocks noGrp="1"/>
          </p:cNvSpPr>
          <p:nvPr>
            <p:ph type="title"/>
          </p:nvPr>
        </p:nvSpPr>
        <p:spPr>
          <a:xfrm>
            <a:off x="581025" y="701675"/>
            <a:ext cx="11029950" cy="1189037"/>
          </a:xfrm>
          <a:prstGeom prst="rect">
            <a:avLst/>
          </a:prstGeom>
          <a:noFill/>
          <a:ln>
            <a:noFill/>
          </a:ln>
        </p:spPr>
        <p:txBody>
          <a:bodyPr spcFirstLastPara="1" wrap="square" lIns="91425" tIns="45700" rIns="91425" bIns="45700" anchor="b" anchorCtr="0">
            <a:normAutofit/>
          </a:bodyPr>
          <a:lstStyle/>
          <a:p>
            <a:pPr lvl="0">
              <a:buClr>
                <a:srgbClr val="404040"/>
              </a:buClr>
              <a:buSzPts val="2800"/>
            </a:pPr>
            <a:r>
              <a:rPr lang="en-US" dirty="0">
                <a:solidFill>
                  <a:srgbClr val="404040"/>
                </a:solidFill>
              </a:rPr>
              <a:t>STRUCTURAL DIFFERENCES II</a:t>
            </a:r>
            <a:endParaRPr dirty="0"/>
          </a:p>
        </p:txBody>
      </p:sp>
      <p:sp>
        <p:nvSpPr>
          <p:cNvPr id="169" name="Google Shape;169;p5"/>
          <p:cNvSpPr txBox="1">
            <a:spLocks noGrp="1"/>
          </p:cNvSpPr>
          <p:nvPr>
            <p:ph type="body" idx="1"/>
          </p:nvPr>
        </p:nvSpPr>
        <p:spPr>
          <a:xfrm>
            <a:off x="581025" y="2341562"/>
            <a:ext cx="11029950" cy="3633787"/>
          </a:xfrm>
          <a:prstGeom prst="rect">
            <a:avLst/>
          </a:prstGeom>
          <a:noFill/>
          <a:ln>
            <a:noFill/>
          </a:ln>
        </p:spPr>
        <p:txBody>
          <a:bodyPr spcFirstLastPara="1" wrap="square" lIns="91425" tIns="45700" rIns="91425" bIns="45700" anchor="ctr" anchorCtr="0">
            <a:normAutofit/>
          </a:bodyPr>
          <a:lstStyle/>
          <a:p>
            <a:pPr marL="0" lvl="0" indent="0">
              <a:spcBef>
                <a:spcPts val="0"/>
              </a:spcBef>
              <a:buSzPts val="1564"/>
              <a:buNone/>
            </a:pPr>
            <a:r>
              <a:rPr lang="en-US" dirty="0">
                <a:solidFill>
                  <a:srgbClr val="404040"/>
                </a:solidFill>
              </a:rPr>
              <a:t>STRUCTURAL TYPOLOGICAL ANALYSIS</a:t>
            </a:r>
          </a:p>
          <a:p>
            <a:pPr marL="304800" lvl="0" indent="-304800">
              <a:spcBef>
                <a:spcPts val="0"/>
              </a:spcBef>
              <a:buSzPts val="1564"/>
            </a:pPr>
            <a:r>
              <a:rPr lang="en-US" dirty="0">
                <a:solidFill>
                  <a:srgbClr val="404040"/>
                </a:solidFill>
              </a:rPr>
              <a:t>PILLARS</a:t>
            </a:r>
          </a:p>
          <a:p>
            <a:pPr marL="304800" lvl="0" indent="-304800">
              <a:spcBef>
                <a:spcPts val="0"/>
              </a:spcBef>
              <a:buSzPts val="1564"/>
              <a:buFont typeface="Wingdings" panose="05000000000000000000" pitchFamily="2" charset="2"/>
              <a:buChar char="Ø"/>
            </a:pPr>
            <a:r>
              <a:rPr lang="en-US" dirty="0">
                <a:solidFill>
                  <a:srgbClr val="404040"/>
                </a:solidFill>
              </a:rPr>
              <a:t>In </a:t>
            </a:r>
            <a:r>
              <a:rPr lang="en-US" dirty="0" err="1">
                <a:solidFill>
                  <a:srgbClr val="404040"/>
                </a:solidFill>
              </a:rPr>
              <a:t>Malafarina</a:t>
            </a:r>
            <a:r>
              <a:rPr lang="en-US" dirty="0">
                <a:solidFill>
                  <a:srgbClr val="404040"/>
                </a:solidFill>
              </a:rPr>
              <a:t> buildings there are several scattered and hidden pillars</a:t>
            </a:r>
          </a:p>
          <a:p>
            <a:pPr marL="304800" lvl="0" indent="-304800" algn="just">
              <a:spcBef>
                <a:spcPts val="0"/>
              </a:spcBef>
              <a:buSzPts val="1564"/>
              <a:buFont typeface="Wingdings" panose="05000000000000000000" pitchFamily="2" charset="2"/>
              <a:buChar char="Ø"/>
            </a:pPr>
            <a:r>
              <a:rPr lang="en-US" dirty="0">
                <a:solidFill>
                  <a:srgbClr val="404040"/>
                </a:solidFill>
              </a:rPr>
              <a:t>in Manresa building there are only 8 pillars for an almost double surface area. The dimensions are larger than the Italian building, they are also exposed and doubled so that the upper beam is connected to the center.</a:t>
            </a:r>
          </a:p>
          <a:p>
            <a:pPr marL="304800" lvl="0" indent="-304800">
              <a:spcBef>
                <a:spcPts val="0"/>
              </a:spcBef>
              <a:buSzPts val="1564"/>
              <a:buFont typeface="Wingdings" panose="05000000000000000000" pitchFamily="2" charset="2"/>
              <a:buChar char="Ø"/>
            </a:pPr>
            <a:r>
              <a:rPr lang="en-US" dirty="0">
                <a:solidFill>
                  <a:srgbClr val="404040"/>
                </a:solidFill>
              </a:rPr>
              <a:t>BEAMS</a:t>
            </a:r>
          </a:p>
          <a:p>
            <a:pPr marL="304800" lvl="0" indent="-304800">
              <a:spcBef>
                <a:spcPts val="0"/>
              </a:spcBef>
              <a:buSzPts val="1564"/>
              <a:buFont typeface="Wingdings" panose="05000000000000000000" pitchFamily="2" charset="2"/>
              <a:buChar char="Ø"/>
            </a:pPr>
            <a:r>
              <a:rPr lang="en-US" dirty="0">
                <a:solidFill>
                  <a:srgbClr val="404040"/>
                </a:solidFill>
              </a:rPr>
              <a:t>MATERIALS</a:t>
            </a:r>
            <a:endParaRPr sz="1400" b="0" i="0" u="none" strike="noStrike" cap="none" dirty="0">
              <a:solidFill>
                <a:srgbClr val="404040"/>
              </a:solidFill>
              <a:latin typeface="Libre Franklin"/>
              <a:ea typeface="Libre Franklin"/>
              <a:cs typeface="Libre Franklin"/>
              <a:sym typeface="Libre Franklin"/>
            </a:endParaRPr>
          </a:p>
        </p:txBody>
      </p:sp>
      <p:sp>
        <p:nvSpPr>
          <p:cNvPr id="170" name="Google Shape;170;p5"/>
          <p:cNvSpPr txBox="1"/>
          <p:nvPr/>
        </p:nvSpPr>
        <p:spPr>
          <a:xfrm>
            <a:off x="7605712" y="6424612"/>
            <a:ext cx="28448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404040"/>
              </a:buClr>
              <a:buSzPts val="900"/>
              <a:buFont typeface="Libre Franklin"/>
              <a:buNone/>
            </a:pPr>
            <a:r>
              <a:rPr lang="en-US" sz="900" b="0" i="0" u="none">
                <a:solidFill>
                  <a:srgbClr val="404040"/>
                </a:solidFill>
                <a:latin typeface="Libre Franklin"/>
                <a:ea typeface="Libre Franklin"/>
                <a:cs typeface="Libre Franklin"/>
                <a:sym typeface="Libre Franklin"/>
              </a:rPr>
              <a:t>*</a:t>
            </a:r>
            <a:endParaRPr/>
          </a:p>
        </p:txBody>
      </p:sp>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9002" y="4493021"/>
            <a:ext cx="3062288" cy="22967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6"/>
          <p:cNvSpPr txBox="1">
            <a:spLocks noGrp="1"/>
          </p:cNvSpPr>
          <p:nvPr>
            <p:ph type="title"/>
          </p:nvPr>
        </p:nvSpPr>
        <p:spPr>
          <a:xfrm>
            <a:off x="581025" y="701675"/>
            <a:ext cx="11029950" cy="1189037"/>
          </a:xfrm>
          <a:prstGeom prst="rect">
            <a:avLst/>
          </a:prstGeom>
          <a:noFill/>
          <a:ln>
            <a:noFill/>
          </a:ln>
        </p:spPr>
        <p:txBody>
          <a:bodyPr spcFirstLastPara="1" wrap="square" lIns="91425" tIns="45700" rIns="91425" bIns="45700" anchor="b" anchorCtr="0">
            <a:normAutofit/>
          </a:bodyPr>
          <a:lstStyle/>
          <a:p>
            <a:pPr lvl="0">
              <a:buClr>
                <a:srgbClr val="404040"/>
              </a:buClr>
              <a:buSzPts val="2800"/>
            </a:pPr>
            <a:r>
              <a:rPr lang="en-US" dirty="0">
                <a:solidFill>
                  <a:srgbClr val="404040"/>
                </a:solidFill>
              </a:rPr>
              <a:t>STRUCTURAL DIFFERENCES III</a:t>
            </a:r>
            <a:endParaRPr dirty="0"/>
          </a:p>
        </p:txBody>
      </p:sp>
      <p:sp>
        <p:nvSpPr>
          <p:cNvPr id="176" name="Google Shape;176;p6"/>
          <p:cNvSpPr txBox="1">
            <a:spLocks noGrp="1"/>
          </p:cNvSpPr>
          <p:nvPr>
            <p:ph type="body" idx="1"/>
          </p:nvPr>
        </p:nvSpPr>
        <p:spPr>
          <a:xfrm>
            <a:off x="449707" y="3023018"/>
            <a:ext cx="11029950" cy="3633787"/>
          </a:xfrm>
          <a:prstGeom prst="rect">
            <a:avLst/>
          </a:prstGeom>
          <a:noFill/>
          <a:ln>
            <a:noFill/>
          </a:ln>
        </p:spPr>
        <p:txBody>
          <a:bodyPr spcFirstLastPara="1" wrap="square" lIns="91425" tIns="45700" rIns="91425" bIns="45700" anchor="ctr" anchorCtr="0">
            <a:normAutofit/>
          </a:bodyPr>
          <a:lstStyle/>
          <a:p>
            <a:pPr marL="0" lvl="0" indent="0">
              <a:spcBef>
                <a:spcPts val="0"/>
              </a:spcBef>
              <a:buSzPts val="1564"/>
              <a:buNone/>
            </a:pPr>
            <a:r>
              <a:rPr lang="en-US" dirty="0">
                <a:solidFill>
                  <a:srgbClr val="404040"/>
                </a:solidFill>
              </a:rPr>
              <a:t>STRUCTURAL TYPOLOGICAL ANALYSIS</a:t>
            </a:r>
          </a:p>
          <a:p>
            <a:pPr marL="304800" lvl="0" indent="-304800">
              <a:spcBef>
                <a:spcPts val="0"/>
              </a:spcBef>
              <a:buSzPts val="1564"/>
              <a:buFont typeface="Wingdings" panose="05000000000000000000" pitchFamily="2" charset="2"/>
              <a:buChar char="Ø"/>
            </a:pPr>
            <a:r>
              <a:rPr lang="en-US" dirty="0">
                <a:solidFill>
                  <a:srgbClr val="404040"/>
                </a:solidFill>
              </a:rPr>
              <a:t>BEAMS</a:t>
            </a:r>
          </a:p>
          <a:p>
            <a:pPr marL="304800" lvl="0" indent="-304800">
              <a:spcBef>
                <a:spcPts val="0"/>
              </a:spcBef>
              <a:buSzPts val="1564"/>
              <a:buFont typeface="Wingdings" panose="05000000000000000000" pitchFamily="2" charset="2"/>
              <a:buChar char="Ø"/>
            </a:pPr>
            <a:r>
              <a:rPr lang="en-US" dirty="0">
                <a:solidFill>
                  <a:srgbClr val="404040"/>
                </a:solidFill>
              </a:rPr>
              <a:t>In </a:t>
            </a:r>
            <a:r>
              <a:rPr lang="en-US" dirty="0" err="1">
                <a:solidFill>
                  <a:srgbClr val="404040"/>
                </a:solidFill>
              </a:rPr>
              <a:t>Malafarina</a:t>
            </a:r>
            <a:r>
              <a:rPr lang="en-US" dirty="0">
                <a:solidFill>
                  <a:srgbClr val="404040"/>
                </a:solidFill>
              </a:rPr>
              <a:t> buildings the beams are exposed and small in size,</a:t>
            </a:r>
          </a:p>
          <a:p>
            <a:pPr marL="304800" lvl="0" indent="-304800">
              <a:spcBef>
                <a:spcPts val="0"/>
              </a:spcBef>
              <a:buSzPts val="1564"/>
              <a:buFont typeface="Wingdings" panose="05000000000000000000" pitchFamily="2" charset="2"/>
              <a:buChar char="Ø"/>
            </a:pPr>
            <a:r>
              <a:rPr lang="en-US" dirty="0">
                <a:solidFill>
                  <a:srgbClr val="404040"/>
                </a:solidFill>
              </a:rPr>
              <a:t>in Manresa buildings they are decidedly larger and protrude to the south for shading.</a:t>
            </a:r>
          </a:p>
          <a:p>
            <a:pPr marL="304800" lvl="0" indent="-304800">
              <a:spcBef>
                <a:spcPts val="0"/>
              </a:spcBef>
              <a:buSzPts val="1564"/>
              <a:buFont typeface="Wingdings" panose="05000000000000000000" pitchFamily="2" charset="2"/>
              <a:buChar char="Ø"/>
            </a:pPr>
            <a:r>
              <a:rPr lang="en-US" dirty="0">
                <a:solidFill>
                  <a:srgbClr val="404040"/>
                </a:solidFill>
              </a:rPr>
              <a:t>MATERIALS</a:t>
            </a:r>
            <a:endParaRPr sz="1400" b="0" i="0" u="none" strike="noStrike" cap="none" dirty="0">
              <a:solidFill>
                <a:srgbClr val="404040"/>
              </a:solidFill>
              <a:latin typeface="Libre Franklin"/>
              <a:ea typeface="Libre Franklin"/>
              <a:cs typeface="Libre Franklin"/>
              <a:sym typeface="Libre Franklin"/>
            </a:endParaRPr>
          </a:p>
        </p:txBody>
      </p:sp>
      <p:sp>
        <p:nvSpPr>
          <p:cNvPr id="177" name="Google Shape;177;p6"/>
          <p:cNvSpPr txBox="1"/>
          <p:nvPr/>
        </p:nvSpPr>
        <p:spPr>
          <a:xfrm>
            <a:off x="7605712" y="6424612"/>
            <a:ext cx="28448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404040"/>
              </a:buClr>
              <a:buSzPts val="900"/>
              <a:buFont typeface="Libre Franklin"/>
              <a:buNone/>
            </a:pPr>
            <a:r>
              <a:rPr lang="en-US" sz="900" b="0" i="0" u="none">
                <a:solidFill>
                  <a:srgbClr val="404040"/>
                </a:solidFill>
                <a:latin typeface="Libre Franklin"/>
                <a:ea typeface="Libre Franklin"/>
                <a:cs typeface="Libre Franklin"/>
                <a:sym typeface="Libre Franklin"/>
              </a:rPr>
              <a:t>*</a:t>
            </a:r>
            <a:endParaRPr/>
          </a:p>
        </p:txBody>
      </p:sp>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3833" y="1296193"/>
            <a:ext cx="3568557" cy="26764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7"/>
          <p:cNvSpPr txBox="1">
            <a:spLocks noGrp="1"/>
          </p:cNvSpPr>
          <p:nvPr>
            <p:ph type="title"/>
          </p:nvPr>
        </p:nvSpPr>
        <p:spPr>
          <a:xfrm>
            <a:off x="581025" y="701675"/>
            <a:ext cx="11029950" cy="1189037"/>
          </a:xfrm>
          <a:prstGeom prst="rect">
            <a:avLst/>
          </a:prstGeom>
          <a:noFill/>
          <a:ln>
            <a:noFill/>
          </a:ln>
        </p:spPr>
        <p:txBody>
          <a:bodyPr spcFirstLastPara="1" wrap="square" lIns="91425" tIns="45700" rIns="91425" bIns="45700" anchor="b" anchorCtr="0">
            <a:normAutofit/>
          </a:bodyPr>
          <a:lstStyle/>
          <a:p>
            <a:pPr lvl="0">
              <a:buClr>
                <a:srgbClr val="404040"/>
              </a:buClr>
              <a:buSzPts val="2800"/>
            </a:pPr>
            <a:r>
              <a:rPr lang="en-US" dirty="0">
                <a:solidFill>
                  <a:srgbClr val="404040"/>
                </a:solidFill>
              </a:rPr>
              <a:t>STRUCTURAL DIFFERENCES IV</a:t>
            </a:r>
            <a:endParaRPr dirty="0"/>
          </a:p>
        </p:txBody>
      </p:sp>
      <p:sp>
        <p:nvSpPr>
          <p:cNvPr id="183" name="Google Shape;183;p7"/>
          <p:cNvSpPr txBox="1">
            <a:spLocks noGrp="1"/>
          </p:cNvSpPr>
          <p:nvPr>
            <p:ph type="body" idx="1"/>
          </p:nvPr>
        </p:nvSpPr>
        <p:spPr>
          <a:xfrm>
            <a:off x="437187" y="3374841"/>
            <a:ext cx="11029950" cy="3633787"/>
          </a:xfrm>
          <a:prstGeom prst="rect">
            <a:avLst/>
          </a:prstGeom>
          <a:noFill/>
          <a:ln>
            <a:noFill/>
          </a:ln>
        </p:spPr>
        <p:txBody>
          <a:bodyPr spcFirstLastPara="1" wrap="square" lIns="91425" tIns="45700" rIns="91425" bIns="45700" anchor="ctr" anchorCtr="0">
            <a:normAutofit/>
          </a:bodyPr>
          <a:lstStyle/>
          <a:p>
            <a:pPr marL="0" lvl="0" indent="0">
              <a:spcBef>
                <a:spcPts val="0"/>
              </a:spcBef>
              <a:buSzPts val="1564"/>
              <a:buNone/>
            </a:pPr>
            <a:r>
              <a:rPr lang="en-US" dirty="0">
                <a:solidFill>
                  <a:srgbClr val="404040"/>
                </a:solidFill>
              </a:rPr>
              <a:t>STRUCTURAL TYPOLOGICAL ANALYSIS</a:t>
            </a:r>
          </a:p>
          <a:p>
            <a:pPr marL="304800" lvl="0" indent="-304800">
              <a:spcBef>
                <a:spcPts val="0"/>
              </a:spcBef>
              <a:buSzPts val="1564"/>
              <a:buFont typeface="Wingdings" panose="05000000000000000000" pitchFamily="2" charset="2"/>
              <a:buChar char="Ø"/>
            </a:pPr>
            <a:r>
              <a:rPr lang="en-US" dirty="0">
                <a:solidFill>
                  <a:srgbClr val="404040"/>
                </a:solidFill>
              </a:rPr>
              <a:t>MATERIALS</a:t>
            </a:r>
          </a:p>
          <a:p>
            <a:pPr marL="304800" lvl="0" indent="-304800">
              <a:spcBef>
                <a:spcPts val="0"/>
              </a:spcBef>
              <a:buSzPts val="1564"/>
              <a:buFont typeface="Wingdings" panose="05000000000000000000" pitchFamily="2" charset="2"/>
              <a:buChar char="Ø"/>
            </a:pPr>
            <a:r>
              <a:rPr lang="en-US" dirty="0">
                <a:solidFill>
                  <a:srgbClr val="404040"/>
                </a:solidFill>
              </a:rPr>
              <a:t>In </a:t>
            </a:r>
            <a:r>
              <a:rPr lang="en-US" dirty="0" err="1">
                <a:solidFill>
                  <a:srgbClr val="404040"/>
                </a:solidFill>
              </a:rPr>
              <a:t>Malafarina</a:t>
            </a:r>
            <a:r>
              <a:rPr lang="en-US" dirty="0">
                <a:solidFill>
                  <a:srgbClr val="404040"/>
                </a:solidFill>
              </a:rPr>
              <a:t> buildings the load-bearing material is laminated wood</a:t>
            </a:r>
          </a:p>
          <a:p>
            <a:pPr marL="304800" lvl="0" indent="-304800">
              <a:spcBef>
                <a:spcPts val="0"/>
              </a:spcBef>
              <a:buSzPts val="1564"/>
              <a:buFont typeface="Wingdings" panose="05000000000000000000" pitchFamily="2" charset="2"/>
              <a:buChar char="Ø"/>
            </a:pPr>
            <a:r>
              <a:rPr lang="en-US" dirty="0">
                <a:solidFill>
                  <a:srgbClr val="404040"/>
                </a:solidFill>
              </a:rPr>
              <a:t>In Manresa the main material is also laminated wood but coupled with laminated and compressed materials that provide the structure with adequate transverse rigidity.</a:t>
            </a:r>
            <a:endParaRPr sz="1300" b="0" i="0" u="none" strike="noStrike" cap="none" dirty="0">
              <a:solidFill>
                <a:srgbClr val="404040"/>
              </a:solidFill>
              <a:latin typeface="Libre Franklin"/>
              <a:ea typeface="Libre Franklin"/>
              <a:cs typeface="Libre Franklin"/>
              <a:sym typeface="Libre Franklin"/>
            </a:endParaRPr>
          </a:p>
          <a:p>
            <a:pPr marL="306000" marR="0" lvl="0" indent="-230054" algn="l" rtl="0">
              <a:lnSpc>
                <a:spcPct val="110000"/>
              </a:lnSpc>
              <a:spcBef>
                <a:spcPts val="860"/>
              </a:spcBef>
              <a:spcAft>
                <a:spcPts val="0"/>
              </a:spcAft>
              <a:buClr>
                <a:schemeClr val="accent1"/>
              </a:buClr>
              <a:buSzPts val="1196"/>
              <a:buFont typeface="Noto Sans Symbols"/>
              <a:buNone/>
            </a:pPr>
            <a:endParaRPr sz="1300" b="0" i="0" u="none" strike="noStrike" cap="none" dirty="0">
              <a:solidFill>
                <a:srgbClr val="404040"/>
              </a:solidFill>
              <a:latin typeface="Libre Franklin"/>
              <a:ea typeface="Libre Franklin"/>
              <a:cs typeface="Libre Franklin"/>
              <a:sym typeface="Libre Franklin"/>
            </a:endParaRPr>
          </a:p>
        </p:txBody>
      </p:sp>
      <p:sp>
        <p:nvSpPr>
          <p:cNvPr id="184" name="Google Shape;184;p7"/>
          <p:cNvSpPr txBox="1"/>
          <p:nvPr/>
        </p:nvSpPr>
        <p:spPr>
          <a:xfrm>
            <a:off x="7605712" y="6424612"/>
            <a:ext cx="28448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404040"/>
              </a:buClr>
              <a:buSzPts val="900"/>
              <a:buFont typeface="Libre Franklin"/>
              <a:buNone/>
            </a:pPr>
            <a:r>
              <a:rPr lang="en-US" sz="900" b="0" i="0" u="none">
                <a:solidFill>
                  <a:srgbClr val="404040"/>
                </a:solidFill>
                <a:latin typeface="Libre Franklin"/>
                <a:ea typeface="Libre Franklin"/>
                <a:cs typeface="Libre Franklin"/>
                <a:sym typeface="Libre Franklin"/>
              </a:rPr>
              <a:t>*</a:t>
            </a:r>
            <a:endParaRPr/>
          </a:p>
        </p:txBody>
      </p:sp>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5617" y="1296193"/>
            <a:ext cx="3527461" cy="26455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8"/>
          <p:cNvSpPr txBox="1">
            <a:spLocks noGrp="1"/>
          </p:cNvSpPr>
          <p:nvPr>
            <p:ph type="title"/>
          </p:nvPr>
        </p:nvSpPr>
        <p:spPr>
          <a:xfrm>
            <a:off x="581025" y="701675"/>
            <a:ext cx="11029950" cy="1189037"/>
          </a:xfrm>
          <a:prstGeom prst="rect">
            <a:avLst/>
          </a:prstGeom>
          <a:noFill/>
          <a:ln>
            <a:noFill/>
          </a:ln>
        </p:spPr>
        <p:txBody>
          <a:bodyPr spcFirstLastPara="1" wrap="square" lIns="91425" tIns="45700" rIns="91425" bIns="45700" anchor="b" anchorCtr="0">
            <a:normAutofit/>
          </a:bodyPr>
          <a:lstStyle/>
          <a:p>
            <a:pPr lvl="0">
              <a:buClr>
                <a:srgbClr val="404040"/>
              </a:buClr>
              <a:buSzPts val="2800"/>
            </a:pPr>
            <a:r>
              <a:rPr lang="en-US" dirty="0">
                <a:solidFill>
                  <a:srgbClr val="404040"/>
                </a:solidFill>
              </a:rPr>
              <a:t>STRESS ANALYSIS</a:t>
            </a:r>
            <a:endParaRPr dirty="0"/>
          </a:p>
        </p:txBody>
      </p:sp>
      <p:sp>
        <p:nvSpPr>
          <p:cNvPr id="190" name="Google Shape;190;p8"/>
          <p:cNvSpPr txBox="1">
            <a:spLocks noGrp="1"/>
          </p:cNvSpPr>
          <p:nvPr>
            <p:ph type="body" idx="1"/>
          </p:nvPr>
        </p:nvSpPr>
        <p:spPr>
          <a:xfrm>
            <a:off x="581025" y="2341562"/>
            <a:ext cx="11029950" cy="3633787"/>
          </a:xfrm>
          <a:prstGeom prst="rect">
            <a:avLst/>
          </a:prstGeom>
          <a:noFill/>
          <a:ln>
            <a:noFill/>
          </a:ln>
        </p:spPr>
        <p:txBody>
          <a:bodyPr spcFirstLastPara="1" wrap="square" lIns="91425" tIns="45700" rIns="91425" bIns="45700" anchor="ctr" anchorCtr="0">
            <a:noAutofit/>
          </a:bodyPr>
          <a:lstStyle/>
          <a:p>
            <a:pPr marL="304800" marR="0" lvl="0" indent="-304800" algn="l" rtl="0">
              <a:lnSpc>
                <a:spcPct val="110000"/>
              </a:lnSpc>
              <a:spcBef>
                <a:spcPts val="0"/>
              </a:spcBef>
              <a:spcAft>
                <a:spcPts val="0"/>
              </a:spcAft>
              <a:buClr>
                <a:schemeClr val="accent1"/>
              </a:buClr>
              <a:buSzPts val="1564"/>
              <a:buFont typeface="Noto Sans Symbols"/>
              <a:buChar char="◼"/>
            </a:pPr>
            <a:r>
              <a:rPr lang="en-US" sz="1700" b="0" i="0" u="none">
                <a:solidFill>
                  <a:srgbClr val="404040"/>
                </a:solidFill>
                <a:latin typeface="Libre Franklin"/>
                <a:ea typeface="Libre Franklin"/>
                <a:cs typeface="Libre Franklin"/>
                <a:sym typeface="Libre Franklin"/>
              </a:rPr>
              <a:t>MANRESA </a:t>
            </a:r>
            <a:endParaRPr/>
          </a:p>
          <a:p>
            <a:pPr marL="304800" marR="0" lvl="0" indent="-205486" algn="l" rtl="0">
              <a:lnSpc>
                <a:spcPct val="110000"/>
              </a:lnSpc>
              <a:spcBef>
                <a:spcPts val="940"/>
              </a:spcBef>
              <a:spcAft>
                <a:spcPts val="0"/>
              </a:spcAft>
              <a:buClr>
                <a:schemeClr val="accent1"/>
              </a:buClr>
              <a:buSzPts val="1564"/>
              <a:buFont typeface="Noto Sans Symbols"/>
              <a:buNone/>
            </a:pPr>
            <a:endParaRPr sz="1700" b="0" i="0" u="none">
              <a:solidFill>
                <a:srgbClr val="404040"/>
              </a:solidFill>
              <a:latin typeface="Libre Franklin"/>
              <a:ea typeface="Libre Franklin"/>
              <a:cs typeface="Libre Franklin"/>
              <a:sym typeface="Libre Franklin"/>
            </a:endParaRPr>
          </a:p>
          <a:p>
            <a:pPr marL="304800" marR="0" lvl="0" indent="-205486" algn="l" rtl="0">
              <a:lnSpc>
                <a:spcPct val="110000"/>
              </a:lnSpc>
              <a:spcBef>
                <a:spcPts val="940"/>
              </a:spcBef>
              <a:spcAft>
                <a:spcPts val="0"/>
              </a:spcAft>
              <a:buClr>
                <a:schemeClr val="accent1"/>
              </a:buClr>
              <a:buSzPts val="1564"/>
              <a:buFont typeface="Noto Sans Symbols"/>
              <a:buNone/>
            </a:pPr>
            <a:endParaRPr sz="1700" b="0" i="0" u="none">
              <a:solidFill>
                <a:srgbClr val="404040"/>
              </a:solidFill>
              <a:latin typeface="Libre Franklin"/>
              <a:ea typeface="Libre Franklin"/>
              <a:cs typeface="Libre Franklin"/>
              <a:sym typeface="Libre Franklin"/>
            </a:endParaRPr>
          </a:p>
          <a:p>
            <a:pPr marL="304800" marR="0" lvl="0" indent="-205486" algn="l" rtl="0">
              <a:lnSpc>
                <a:spcPct val="110000"/>
              </a:lnSpc>
              <a:spcBef>
                <a:spcPts val="940"/>
              </a:spcBef>
              <a:spcAft>
                <a:spcPts val="0"/>
              </a:spcAft>
              <a:buClr>
                <a:schemeClr val="accent1"/>
              </a:buClr>
              <a:buSzPts val="1564"/>
              <a:buFont typeface="Noto Sans Symbols"/>
              <a:buNone/>
            </a:pPr>
            <a:endParaRPr sz="1700" b="0" i="0" u="none">
              <a:solidFill>
                <a:srgbClr val="404040"/>
              </a:solidFill>
              <a:latin typeface="Libre Franklin"/>
              <a:ea typeface="Libre Franklin"/>
              <a:cs typeface="Libre Franklin"/>
              <a:sym typeface="Libre Franklin"/>
            </a:endParaRPr>
          </a:p>
          <a:p>
            <a:pPr marL="304800" marR="0" lvl="0" indent="-304800" algn="l" rtl="0">
              <a:lnSpc>
                <a:spcPct val="110000"/>
              </a:lnSpc>
              <a:spcBef>
                <a:spcPts val="940"/>
              </a:spcBef>
              <a:spcAft>
                <a:spcPts val="0"/>
              </a:spcAft>
              <a:buClr>
                <a:schemeClr val="accent1"/>
              </a:buClr>
              <a:buSzPts val="1564"/>
              <a:buFont typeface="Noto Sans Symbols"/>
              <a:buChar char="◼"/>
            </a:pPr>
            <a:r>
              <a:rPr lang="en-US" sz="1700" b="0" i="0" u="none">
                <a:solidFill>
                  <a:srgbClr val="404040"/>
                </a:solidFill>
                <a:latin typeface="Libre Franklin"/>
                <a:ea typeface="Libre Franklin"/>
                <a:cs typeface="Libre Franklin"/>
                <a:sym typeface="Libre Franklin"/>
              </a:rPr>
              <a:t>MALAFARINA</a:t>
            </a:r>
            <a:endParaRPr/>
          </a:p>
        </p:txBody>
      </p:sp>
      <p:sp>
        <p:nvSpPr>
          <p:cNvPr id="191" name="Google Shape;191;p8"/>
          <p:cNvSpPr txBox="1"/>
          <p:nvPr/>
        </p:nvSpPr>
        <p:spPr>
          <a:xfrm>
            <a:off x="7605712" y="6424612"/>
            <a:ext cx="28448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404040"/>
              </a:buClr>
              <a:buSzPts val="900"/>
              <a:buFont typeface="Libre Franklin"/>
              <a:buNone/>
            </a:pPr>
            <a:r>
              <a:rPr lang="en-US" sz="900" b="0" i="0" u="none">
                <a:solidFill>
                  <a:srgbClr val="404040"/>
                </a:solidFill>
                <a:latin typeface="Libre Franklin"/>
                <a:ea typeface="Libre Franklin"/>
                <a:cs typeface="Libre Franklin"/>
                <a:sym typeface="Libre Franklin"/>
              </a:rPr>
              <a:t>*</a:t>
            </a:r>
            <a:endParaRPr/>
          </a:p>
        </p:txBody>
      </p:sp>
      <p:pic>
        <p:nvPicPr>
          <p:cNvPr id="192" name="Google Shape;192;p8"/>
          <p:cNvPicPr preferRelativeResize="0"/>
          <p:nvPr/>
        </p:nvPicPr>
        <p:blipFill rotWithShape="1">
          <a:blip r:embed="rId3">
            <a:alphaModFix/>
          </a:blip>
          <a:srcRect/>
          <a:stretch/>
        </p:blipFill>
        <p:spPr>
          <a:xfrm>
            <a:off x="2876550" y="4522787"/>
            <a:ext cx="4814887" cy="1811337"/>
          </a:xfrm>
          <a:prstGeom prst="rect">
            <a:avLst/>
          </a:prstGeom>
          <a:noFill/>
          <a:ln>
            <a:noFill/>
          </a:ln>
        </p:spPr>
      </p:pic>
      <p:grpSp>
        <p:nvGrpSpPr>
          <p:cNvPr id="193" name="Google Shape;193;p8"/>
          <p:cNvGrpSpPr/>
          <p:nvPr/>
        </p:nvGrpSpPr>
        <p:grpSpPr>
          <a:xfrm>
            <a:off x="3916808" y="2339975"/>
            <a:ext cx="4899660" cy="1710690"/>
            <a:chOff x="2096" y="224"/>
            <a:chExt cx="7716" cy="2695"/>
          </a:xfrm>
        </p:grpSpPr>
        <p:pic>
          <p:nvPicPr>
            <p:cNvPr id="194" name="Google Shape;194;p8"/>
            <p:cNvPicPr preferRelativeResize="0"/>
            <p:nvPr/>
          </p:nvPicPr>
          <p:blipFill rotWithShape="1">
            <a:blip r:embed="rId4">
              <a:alphaModFix/>
            </a:blip>
            <a:srcRect/>
            <a:stretch/>
          </p:blipFill>
          <p:spPr>
            <a:xfrm>
              <a:off x="2096" y="367"/>
              <a:ext cx="3661" cy="2552"/>
            </a:xfrm>
            <a:prstGeom prst="rect">
              <a:avLst/>
            </a:prstGeom>
            <a:noFill/>
            <a:ln>
              <a:noFill/>
            </a:ln>
          </p:spPr>
        </p:pic>
        <p:pic>
          <p:nvPicPr>
            <p:cNvPr id="195" name="Google Shape;195;p8"/>
            <p:cNvPicPr preferRelativeResize="0"/>
            <p:nvPr/>
          </p:nvPicPr>
          <p:blipFill rotWithShape="1">
            <a:blip r:embed="rId5">
              <a:alphaModFix/>
            </a:blip>
            <a:srcRect/>
            <a:stretch/>
          </p:blipFill>
          <p:spPr>
            <a:xfrm>
              <a:off x="5758" y="224"/>
              <a:ext cx="4054" cy="2695"/>
            </a:xfrm>
            <a:prstGeom prst="rect">
              <a:avLst/>
            </a:prstGeom>
            <a:noFill/>
            <a:ln>
              <a:noFill/>
            </a:ln>
          </p:spPr>
        </p:pic>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g3390a1ae757_0_2"/>
          <p:cNvSpPr txBox="1">
            <a:spLocks noGrp="1"/>
          </p:cNvSpPr>
          <p:nvPr>
            <p:ph type="title"/>
          </p:nvPr>
        </p:nvSpPr>
        <p:spPr>
          <a:xfrm>
            <a:off x="581192" y="702156"/>
            <a:ext cx="11029500" cy="11886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t>Thanks for your attention</a:t>
            </a:r>
            <a:endParaRPr/>
          </a:p>
        </p:txBody>
      </p:sp>
      <p:pic>
        <p:nvPicPr>
          <p:cNvPr id="267" name="Google Shape;267;g3390a1ae757_0_2"/>
          <p:cNvPicPr preferRelativeResize="0"/>
          <p:nvPr/>
        </p:nvPicPr>
        <p:blipFill>
          <a:blip r:embed="rId3">
            <a:alphaModFix/>
          </a:blip>
          <a:stretch>
            <a:fillRect/>
          </a:stretch>
        </p:blipFill>
        <p:spPr>
          <a:xfrm>
            <a:off x="6592851" y="2029119"/>
            <a:ext cx="3829199" cy="3791574"/>
          </a:xfrm>
          <a:prstGeom prst="rect">
            <a:avLst/>
          </a:prstGeom>
          <a:noFill/>
          <a:ln>
            <a:noFill/>
          </a:ln>
        </p:spPr>
      </p:pic>
      <p:pic>
        <p:nvPicPr>
          <p:cNvPr id="268" name="Google Shape;268;g3390a1ae757_0_2"/>
          <p:cNvPicPr preferRelativeResize="0"/>
          <p:nvPr/>
        </p:nvPicPr>
        <p:blipFill>
          <a:blip r:embed="rId4">
            <a:alphaModFix/>
          </a:blip>
          <a:stretch>
            <a:fillRect/>
          </a:stretch>
        </p:blipFill>
        <p:spPr>
          <a:xfrm>
            <a:off x="173125" y="5959056"/>
            <a:ext cx="3048000" cy="504825"/>
          </a:xfrm>
          <a:prstGeom prst="rect">
            <a:avLst/>
          </a:prstGeom>
          <a:noFill/>
          <a:ln>
            <a:noFill/>
          </a:ln>
        </p:spPr>
      </p:pic>
      <p:pic>
        <p:nvPicPr>
          <p:cNvPr id="2" name="Immagin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2897" y="2419894"/>
            <a:ext cx="3404171" cy="25531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ividendVTI">
  <a:themeElements>
    <a:clrScheme name="Blue II">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arallasse">
  <a:themeElements>
    <a:clrScheme name="Parallasse">
      <a:dk1>
        <a:sysClr val="windowText" lastClr="000000"/>
      </a:dk1>
      <a:lt1>
        <a:sysClr val="window" lastClr="FFFFFF"/>
      </a:lt1>
      <a:dk2>
        <a:srgbClr val="212121"/>
      </a:dk2>
      <a:lt2>
        <a:srgbClr val="CDD0D1"/>
      </a:lt2>
      <a:accent1>
        <a:srgbClr val="EB8F22"/>
      </a:accent1>
      <a:accent2>
        <a:srgbClr val="CD4223"/>
      </a:accent2>
      <a:accent3>
        <a:srgbClr val="A89374"/>
      </a:accent3>
      <a:accent4>
        <a:srgbClr val="83AA67"/>
      </a:accent4>
      <a:accent5>
        <a:srgbClr val="4FA9C1"/>
      </a:accent5>
      <a:accent6>
        <a:srgbClr val="9390AF"/>
      </a:accent6>
      <a:hlink>
        <a:srgbClr val="EC7220"/>
      </a:hlink>
      <a:folHlink>
        <a:srgbClr val="F09355"/>
      </a:folHlink>
    </a:clrScheme>
    <a:fontScheme name="Parallasse">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sse">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EBEC8F79-A447-43FC-8E81-85E8468AF3F9}"/>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TotalTime>
  <Words>382</Words>
  <Application>Microsoft Office PowerPoint</Application>
  <PresentationFormat>Widescreen</PresentationFormat>
  <Paragraphs>52</Paragraphs>
  <Slides>9</Slides>
  <Notes>9</Notes>
  <HiddenSlides>0</HiddenSlides>
  <MMClips>0</MMClips>
  <ScaleCrop>false</ScaleCrop>
  <HeadingPairs>
    <vt:vector size="6" baseType="variant">
      <vt:variant>
        <vt:lpstr>Caratteri utilizzati</vt:lpstr>
      </vt:variant>
      <vt:variant>
        <vt:i4>7</vt:i4>
      </vt:variant>
      <vt:variant>
        <vt:lpstr>Tema</vt:lpstr>
      </vt:variant>
      <vt:variant>
        <vt:i4>2</vt:i4>
      </vt:variant>
      <vt:variant>
        <vt:lpstr>Titoli diapositive</vt:lpstr>
      </vt:variant>
      <vt:variant>
        <vt:i4>9</vt:i4>
      </vt:variant>
    </vt:vector>
  </HeadingPairs>
  <TitlesOfParts>
    <vt:vector size="18" baseType="lpstr">
      <vt:lpstr>Libre Franklin</vt:lpstr>
      <vt:lpstr>Wingdings</vt:lpstr>
      <vt:lpstr>Noto Sans Symbols</vt:lpstr>
      <vt:lpstr>Arial</vt:lpstr>
      <vt:lpstr>Franklin Gothic</vt:lpstr>
      <vt:lpstr>Corbel</vt:lpstr>
      <vt:lpstr>Calibri</vt:lpstr>
      <vt:lpstr>DividendVTI</vt:lpstr>
      <vt:lpstr>Parallasse</vt:lpstr>
      <vt:lpstr>MANRESA 10/02/2025 -14/02/2025</vt:lpstr>
      <vt:lpstr>COMPARISON BETWEEN THE TWO BUILDINGS</vt:lpstr>
      <vt:lpstr>MAIN DIFFERENCES</vt:lpstr>
      <vt:lpstr>STRUCTURAL DIFFERENCES I</vt:lpstr>
      <vt:lpstr>STRUCTURAL DIFFERENCES II</vt:lpstr>
      <vt:lpstr>STRUCTURAL DIFFERENCES III</vt:lpstr>
      <vt:lpstr>STRUCTURAL DIFFERENCES IV</vt:lpstr>
      <vt:lpstr>STRESS ANALYSIS</vt:lpstr>
      <vt:lpstr>Thanks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MANRESA 10/02/2025 -14/02/2025</dc:title>
  <dc:creator>giuseppe donato</dc:creator>
  <cp:lastModifiedBy>Erasmus2024</cp:lastModifiedBy>
  <cp:revision>5</cp:revision>
  <dcterms:created xsi:type="dcterms:W3CDTF">2025-02-19T10:05:01Z</dcterms:created>
  <dcterms:modified xsi:type="dcterms:W3CDTF">2025-03-24T11:11:18Z</dcterms:modified>
</cp:coreProperties>
</file>