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61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7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58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8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8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27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84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79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238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A9EF-33F4-4ACE-90FA-4E8A9D79FC70}" type="datetimeFigureOut">
              <a:rPr lang="en-GB" smtClean="0"/>
              <a:t>08/06/2025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5CD5-7639-48A7-9608-05959931325D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6413" cy="6858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3148485"/>
            <a:ext cx="12196413" cy="37095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/>
          <a:stretch/>
        </p:blipFill>
        <p:spPr>
          <a:xfrm>
            <a:off x="4535016" y="1"/>
            <a:ext cx="3126377" cy="314848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82392" y="3284414"/>
            <a:ext cx="80538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smtClean="0"/>
              <a:t>TEACHING ACTIVITY</a:t>
            </a:r>
          </a:p>
          <a:p>
            <a:pPr algn="ctr"/>
            <a:r>
              <a:rPr lang="it-IT" sz="3200" b="1" dirty="0" smtClean="0"/>
              <a:t>Prof. Marco </a:t>
            </a:r>
            <a:r>
              <a:rPr lang="it-IT" sz="3200" b="1" dirty="0" smtClean="0"/>
              <a:t>Anania</a:t>
            </a:r>
          </a:p>
          <a:p>
            <a:pPr algn="ctr"/>
            <a:r>
              <a:rPr lang="en-US" sz="2400" b="1" dirty="0"/>
              <a:t>PNRR_2023-1-IT02-KA121-SCH-000126195_20250321_112516</a:t>
            </a:r>
            <a:br>
              <a:rPr lang="en-US" sz="2400" b="1" dirty="0"/>
            </a:br>
            <a:r>
              <a:rPr lang="en-US" sz="2400" b="1" dirty="0" err="1"/>
              <a:t>Moreni</a:t>
            </a:r>
            <a:r>
              <a:rPr lang="en-US" sz="2400" b="1" dirty="0"/>
              <a:t> 5th-10th April 2025</a:t>
            </a:r>
            <a:br>
              <a:rPr lang="en-US" sz="2400" b="1" dirty="0"/>
            </a:br>
            <a:endParaRPr lang="en-GB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64487"/>
            <a:ext cx="3535986" cy="88399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049" y="6256421"/>
            <a:ext cx="4062775" cy="60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68435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22719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2024-1-IT02-KA121-SCH-000213329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907254" y="1656309"/>
            <a:ext cx="4604915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The </a:t>
            </a:r>
            <a:r>
              <a:rPr lang="it-IT" sz="2400" b="1" dirty="0" err="1" smtClean="0"/>
              <a:t>teaching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activity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plan</a:t>
            </a:r>
            <a:r>
              <a:rPr lang="it-IT" sz="2400" b="1" dirty="0" smtClean="0"/>
              <a:t>:</a:t>
            </a:r>
            <a:endParaRPr lang="en-GB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Use </a:t>
            </a:r>
            <a:r>
              <a:rPr lang="en-GB" b="1" i="1" dirty="0"/>
              <a:t>of </a:t>
            </a:r>
            <a:r>
              <a:rPr lang="en-GB" b="1" i="1" dirty="0" smtClean="0"/>
              <a:t>CANVA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Videogames </a:t>
            </a:r>
            <a:r>
              <a:rPr lang="en-GB" b="1" i="1" dirty="0"/>
              <a:t>Project </a:t>
            </a:r>
            <a:r>
              <a:rPr lang="en-GB" b="1" i="1" dirty="0" smtClean="0"/>
              <a:t>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Discussion about videogames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 smtClean="0"/>
              <a:t>Responsible </a:t>
            </a:r>
            <a:r>
              <a:rPr lang="en-GB" b="1" i="1" dirty="0"/>
              <a:t>using of Social </a:t>
            </a:r>
            <a:r>
              <a:rPr lang="en-GB" b="1" i="1" dirty="0" smtClean="0"/>
              <a:t>media</a:t>
            </a:r>
            <a:endParaRPr lang="en-GB" b="1" i="1" dirty="0"/>
          </a:p>
        </p:txBody>
      </p:sp>
      <p:sp>
        <p:nvSpPr>
          <p:cNvPr id="9" name="Rettangolo 8"/>
          <p:cNvSpPr/>
          <p:nvPr/>
        </p:nvSpPr>
        <p:spPr>
          <a:xfrm>
            <a:off x="1359431" y="333599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b="1" dirty="0"/>
          </a:p>
        </p:txBody>
      </p:sp>
      <p:sp>
        <p:nvSpPr>
          <p:cNvPr id="10" name="Rettangolo 9"/>
          <p:cNvSpPr/>
          <p:nvPr/>
        </p:nvSpPr>
        <p:spPr>
          <a:xfrm>
            <a:off x="1359431" y="3890556"/>
            <a:ext cx="343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97" y="794657"/>
            <a:ext cx="3967843" cy="529045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938681" y="5561988"/>
            <a:ext cx="465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/>
              <a:t>Colegiul</a:t>
            </a:r>
            <a:r>
              <a:rPr lang="it-IT" b="1" i="1" dirty="0" smtClean="0"/>
              <a:t> National «</a:t>
            </a:r>
            <a:r>
              <a:rPr lang="it-IT" b="1" i="1" dirty="0" err="1" smtClean="0"/>
              <a:t>Ion</a:t>
            </a:r>
            <a:r>
              <a:rPr lang="it-IT" b="1" i="1" dirty="0" smtClean="0"/>
              <a:t> Luca </a:t>
            </a:r>
            <a:r>
              <a:rPr lang="it-IT" b="1" i="1" dirty="0" err="1" smtClean="0"/>
              <a:t>Caragiale</a:t>
            </a:r>
            <a:r>
              <a:rPr lang="it-IT" b="1" i="1" dirty="0" smtClean="0"/>
              <a:t>» </a:t>
            </a:r>
            <a:r>
              <a:rPr lang="it-IT" b="1" i="1" dirty="0" err="1" smtClean="0"/>
              <a:t>Moreni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5300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68435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22719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2024-1-IT02-KA121-SCH-000213329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9"/>
          <a:stretch/>
        </p:blipFill>
        <p:spPr>
          <a:xfrm>
            <a:off x="8584475" y="3611879"/>
            <a:ext cx="3389812" cy="25559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0"/>
          <a:stretch/>
        </p:blipFill>
        <p:spPr>
          <a:xfrm>
            <a:off x="217714" y="3646714"/>
            <a:ext cx="3389812" cy="252113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1"/>
          <a:stretch/>
        </p:blipFill>
        <p:spPr>
          <a:xfrm>
            <a:off x="217714" y="775062"/>
            <a:ext cx="3389812" cy="26648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7"/>
          <a:stretch/>
        </p:blipFill>
        <p:spPr>
          <a:xfrm>
            <a:off x="8584475" y="775062"/>
            <a:ext cx="3389812" cy="270836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811450" y="3136613"/>
            <a:ext cx="2569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MY 4 CLASSES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666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68435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22719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2024-1-IT02-KA121-SCH-000213329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sp>
        <p:nvSpPr>
          <p:cNvPr id="13" name="Rettangolo 12"/>
          <p:cNvSpPr/>
          <p:nvPr/>
        </p:nvSpPr>
        <p:spPr>
          <a:xfrm>
            <a:off x="5346440" y="748936"/>
            <a:ext cx="152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Use of CANVA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1"/>
          <a:stretch/>
        </p:blipFill>
        <p:spPr>
          <a:xfrm>
            <a:off x="165561" y="1242431"/>
            <a:ext cx="4911636" cy="386117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6" y="3259477"/>
            <a:ext cx="6357257" cy="2671843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573486" y="2355351"/>
            <a:ext cx="5667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Learn to </a:t>
            </a:r>
            <a:r>
              <a:rPr lang="en-GB" dirty="0" smtClean="0"/>
              <a:t>make slides</a:t>
            </a:r>
            <a:r>
              <a:rPr lang="en-GB" dirty="0"/>
              <a:t>, websites and posters with Canva.com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968138" y="5269063"/>
            <a:ext cx="905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class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68435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22719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2024-1-IT02-KA121-SCH-000213329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418911" y="748936"/>
            <a:ext cx="340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Videogames </a:t>
            </a:r>
            <a:r>
              <a:rPr lang="en-GB" b="1" dirty="0" smtClean="0"/>
              <a:t>Project Management</a:t>
            </a:r>
            <a:endParaRPr lang="en-GB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7"/>
          <a:stretch/>
        </p:blipFill>
        <p:spPr>
          <a:xfrm>
            <a:off x="198121" y="1288867"/>
            <a:ext cx="4926672" cy="39362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863635" y="534330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class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94" y="1974466"/>
            <a:ext cx="4143324" cy="399288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5725819" y="1522403"/>
            <a:ext cx="597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Gantt Diagram, Project Management and Videogames activity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26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68435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22719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2024-1-IT02-KA121-SCH-000213329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3971353" y="748936"/>
            <a:ext cx="431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Discussion about </a:t>
            </a:r>
            <a:r>
              <a:rPr lang="en-GB" b="1" dirty="0" smtClean="0"/>
              <a:t>videogames development</a:t>
            </a:r>
            <a:endParaRPr lang="en-GB" b="1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20"/>
          <a:stretch/>
        </p:blipFill>
        <p:spPr>
          <a:xfrm>
            <a:off x="252547" y="1391194"/>
            <a:ext cx="4728755" cy="351695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811384" y="5073609"/>
            <a:ext cx="9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class</a:t>
            </a:r>
            <a:endParaRPr lang="en-GB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31" y="2554785"/>
            <a:ext cx="4926058" cy="340707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447647" y="1741233"/>
            <a:ext cx="3912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r>
              <a:rPr lang="it-IT" dirty="0" smtClean="0"/>
              <a:t> and brainstorming</a:t>
            </a:r>
            <a:br>
              <a:rPr lang="it-IT" dirty="0" smtClean="0"/>
            </a:br>
            <a:r>
              <a:rPr lang="it-IT" dirty="0" err="1" smtClean="0"/>
              <a:t>about</a:t>
            </a:r>
            <a:r>
              <a:rPr lang="it-IT" dirty="0" smtClean="0"/>
              <a:t> videogames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68435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522719" y="6461759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2024-1-IT02-KA121-SCH-000213329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4373850" y="748936"/>
            <a:ext cx="3439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Responsible </a:t>
            </a:r>
            <a:r>
              <a:rPr lang="en-GB" b="1" dirty="0"/>
              <a:t>using of Social media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49"/>
          <a:stretch/>
        </p:blipFill>
        <p:spPr>
          <a:xfrm>
            <a:off x="206829" y="1220986"/>
            <a:ext cx="4883118" cy="368194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811384" y="5073609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class</a:t>
            </a:r>
            <a:endParaRPr lang="en-GB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57" y="2305593"/>
            <a:ext cx="3725091" cy="3725091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028050" y="1299532"/>
            <a:ext cx="3914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/>
              <a:t>Interactive </a:t>
            </a:r>
            <a:r>
              <a:rPr lang="it-IT" dirty="0" err="1" smtClean="0"/>
              <a:t>lesson</a:t>
            </a:r>
            <a:r>
              <a:rPr lang="it-IT" dirty="0" smtClean="0"/>
              <a:t> </a:t>
            </a:r>
            <a:r>
              <a:rPr lang="it-IT" dirty="0" err="1" smtClean="0"/>
              <a:t>about</a:t>
            </a:r>
            <a:r>
              <a:rPr lang="it-IT" dirty="0" smtClean="0"/>
              <a:t> social media: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 err="1"/>
              <a:t>pros</a:t>
            </a:r>
            <a:r>
              <a:rPr lang="it-IT" dirty="0"/>
              <a:t> and </a:t>
            </a:r>
            <a:r>
              <a:rPr lang="it-IT" dirty="0" err="1" smtClean="0"/>
              <a:t>cons</a:t>
            </a:r>
            <a:endParaRPr lang="it-IT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/>
              <a:t>the psychology behind the </a:t>
            </a:r>
            <a:r>
              <a:rPr lang="en-GB" dirty="0" smtClean="0"/>
              <a:t>algorithm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4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clrChange>
              <a:clrFrom>
                <a:srgbClr val="CE1126"/>
              </a:clrFrom>
              <a:clrTo>
                <a:srgbClr val="CE112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297"/>
            <a:ext cx="12196413" cy="16981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3" y="418011"/>
            <a:ext cx="12196413" cy="16546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347257" y="648866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2023-1-IT02-KA121-SCH-000126195</a:t>
            </a:r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347257" y="34836"/>
            <a:ext cx="349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PNRR ERASMUS – ITT MALAFARINA</a:t>
            </a:r>
            <a:endParaRPr lang="en-GB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1" y="1342292"/>
            <a:ext cx="3146390" cy="4195187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43576" y="1342292"/>
            <a:ext cx="7410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/>
              <a:t>THANK YOU FOR THIS WONDERFUL EXPERIENCE</a:t>
            </a:r>
            <a:endParaRPr lang="en-GB" sz="2800" b="1" i="1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67" y="2250831"/>
            <a:ext cx="5703519" cy="32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3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21992</TotalTime>
  <Words>151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Account Microsoft</cp:lastModifiedBy>
  <cp:revision>20</cp:revision>
  <dcterms:created xsi:type="dcterms:W3CDTF">2025-04-28T11:26:22Z</dcterms:created>
  <dcterms:modified xsi:type="dcterms:W3CDTF">2025-06-08T16:49:04Z</dcterms:modified>
</cp:coreProperties>
</file>