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1" d="100"/>
          <a:sy n="41" d="100"/>
        </p:scale>
        <p:origin x="748" y="2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45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45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45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6/8/2025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45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6/8/2025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6/8/2025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FFF9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38248" y="398812"/>
            <a:ext cx="17051020" cy="12468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45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4400" y="2366010"/>
            <a:ext cx="1645920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17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41.jp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A5A8A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54854" y="0"/>
            <a:ext cx="4467209" cy="336230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387078" y="0"/>
            <a:ext cx="4419599" cy="3333749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11556186" y="0"/>
            <a:ext cx="6724650" cy="10283825"/>
            <a:chOff x="11556186" y="0"/>
            <a:chExt cx="6724650" cy="10283825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877818" y="0"/>
              <a:ext cx="4400549" cy="584834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556186" y="5225490"/>
              <a:ext cx="6724649" cy="5057790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0" y="5225491"/>
            <a:ext cx="11496040" cy="5061585"/>
            <a:chOff x="0" y="5225491"/>
            <a:chExt cx="11496040" cy="5061585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5225491"/>
              <a:ext cx="5195986" cy="505779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61514" y="5225491"/>
              <a:ext cx="6934199" cy="5061508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27736"/>
            <a:ext cx="4788866" cy="5114909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4730843" y="3104653"/>
            <a:ext cx="8268970" cy="2139315"/>
          </a:xfrm>
          <a:prstGeom prst="rect">
            <a:avLst/>
          </a:prstGeom>
        </p:spPr>
        <p:txBody>
          <a:bodyPr vert="horz" wrap="square" lIns="0" tIns="226695" rIns="0" bIns="0" rtlCol="0">
            <a:spAutoFit/>
          </a:bodyPr>
          <a:lstStyle/>
          <a:p>
            <a:pPr marL="12700" marR="5080" indent="650240">
              <a:lnSpc>
                <a:spcPts val="7459"/>
              </a:lnSpc>
              <a:spcBef>
                <a:spcPts val="1785"/>
              </a:spcBef>
            </a:pPr>
            <a:r>
              <a:rPr sz="7650" b="1" i="1" spc="-1140" dirty="0">
                <a:latin typeface="Calibri"/>
                <a:cs typeface="Calibri"/>
              </a:rPr>
              <a:t>Overview</a:t>
            </a:r>
            <a:r>
              <a:rPr sz="7650" b="1" i="1" spc="-165" dirty="0">
                <a:latin typeface="Calibri"/>
                <a:cs typeface="Calibri"/>
              </a:rPr>
              <a:t> </a:t>
            </a:r>
            <a:r>
              <a:rPr sz="7650" b="1" i="1" spc="-800" dirty="0">
                <a:latin typeface="Calibri"/>
                <a:cs typeface="Calibri"/>
              </a:rPr>
              <a:t>of</a:t>
            </a:r>
            <a:r>
              <a:rPr sz="7650" b="1" i="1" spc="-165" dirty="0">
                <a:latin typeface="Calibri"/>
                <a:cs typeface="Calibri"/>
              </a:rPr>
              <a:t> </a:t>
            </a:r>
            <a:r>
              <a:rPr sz="7650" b="1" i="1" spc="-705" dirty="0">
                <a:latin typeface="Calibri"/>
                <a:cs typeface="Calibri"/>
              </a:rPr>
              <a:t>Education </a:t>
            </a:r>
            <a:r>
              <a:rPr sz="7650" b="1" i="1" spc="-805" dirty="0">
                <a:latin typeface="Calibri"/>
                <a:cs typeface="Calibri"/>
              </a:rPr>
              <a:t>Systems:</a:t>
            </a:r>
            <a:r>
              <a:rPr sz="7650" b="1" i="1" spc="-175" dirty="0">
                <a:latin typeface="Calibri"/>
                <a:cs typeface="Calibri"/>
              </a:rPr>
              <a:t> </a:t>
            </a:r>
            <a:r>
              <a:rPr sz="7650" b="1" i="1" spc="-375" dirty="0">
                <a:latin typeface="Calibri"/>
                <a:cs typeface="Calibri"/>
              </a:rPr>
              <a:t>Italy</a:t>
            </a:r>
            <a:r>
              <a:rPr sz="7650" b="1" i="1" spc="-175" dirty="0">
                <a:latin typeface="Calibri"/>
                <a:cs typeface="Calibri"/>
              </a:rPr>
              <a:t> </a:t>
            </a:r>
            <a:r>
              <a:rPr sz="7650" b="1" i="1" spc="-1080" dirty="0">
                <a:latin typeface="Calibri"/>
                <a:cs typeface="Calibri"/>
              </a:rPr>
              <a:t>&amp;</a:t>
            </a:r>
            <a:r>
              <a:rPr sz="7650" b="1" i="1" spc="-175" dirty="0">
                <a:latin typeface="Calibri"/>
                <a:cs typeface="Calibri"/>
              </a:rPr>
              <a:t> </a:t>
            </a:r>
            <a:r>
              <a:rPr sz="7650" b="1" i="1" spc="-980" dirty="0">
                <a:latin typeface="Calibri"/>
                <a:cs typeface="Calibri"/>
              </a:rPr>
              <a:t>Romania</a:t>
            </a:r>
            <a:endParaRPr sz="7650">
              <a:latin typeface="Calibri"/>
              <a:cs typeface="Calibri"/>
            </a:endParaRP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42658" y="9439167"/>
            <a:ext cx="3353091" cy="841321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8517" y="9598160"/>
            <a:ext cx="4600031" cy="68232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4503" y="1353153"/>
            <a:ext cx="8999855" cy="1941195"/>
          </a:xfrm>
          <a:custGeom>
            <a:avLst/>
            <a:gdLst/>
            <a:ahLst/>
            <a:cxnLst/>
            <a:rect l="l" t="t" r="r" b="b"/>
            <a:pathLst>
              <a:path w="8999855" h="1941195">
                <a:moveTo>
                  <a:pt x="8513706" y="1940972"/>
                </a:moveTo>
                <a:lnTo>
                  <a:pt x="485774" y="1940972"/>
                </a:lnTo>
                <a:lnTo>
                  <a:pt x="437761" y="1938595"/>
                </a:lnTo>
                <a:lnTo>
                  <a:pt x="390561" y="1931552"/>
                </a:lnTo>
                <a:lnTo>
                  <a:pt x="344494" y="1919975"/>
                </a:lnTo>
                <a:lnTo>
                  <a:pt x="299876" y="1903996"/>
                </a:lnTo>
                <a:lnTo>
                  <a:pt x="257028" y="1883746"/>
                </a:lnTo>
                <a:lnTo>
                  <a:pt x="216267" y="1859358"/>
                </a:lnTo>
                <a:lnTo>
                  <a:pt x="177911" y="1830962"/>
                </a:lnTo>
                <a:lnTo>
                  <a:pt x="142280" y="1798691"/>
                </a:lnTo>
                <a:lnTo>
                  <a:pt x="110010" y="1763059"/>
                </a:lnTo>
                <a:lnTo>
                  <a:pt x="81616" y="1724703"/>
                </a:lnTo>
                <a:lnTo>
                  <a:pt x="57227" y="1683942"/>
                </a:lnTo>
                <a:lnTo>
                  <a:pt x="36977" y="1641093"/>
                </a:lnTo>
                <a:lnTo>
                  <a:pt x="20997" y="1596476"/>
                </a:lnTo>
                <a:lnTo>
                  <a:pt x="9420" y="1550409"/>
                </a:lnTo>
                <a:lnTo>
                  <a:pt x="2377" y="1503210"/>
                </a:lnTo>
                <a:lnTo>
                  <a:pt x="0" y="1455197"/>
                </a:lnTo>
                <a:lnTo>
                  <a:pt x="0" y="485775"/>
                </a:lnTo>
                <a:lnTo>
                  <a:pt x="2377" y="437761"/>
                </a:lnTo>
                <a:lnTo>
                  <a:pt x="9420" y="390562"/>
                </a:lnTo>
                <a:lnTo>
                  <a:pt x="20997" y="344493"/>
                </a:lnTo>
                <a:lnTo>
                  <a:pt x="36977" y="299875"/>
                </a:lnTo>
                <a:lnTo>
                  <a:pt x="57227" y="257026"/>
                </a:lnTo>
                <a:lnTo>
                  <a:pt x="81616" y="216265"/>
                </a:lnTo>
                <a:lnTo>
                  <a:pt x="110010" y="177909"/>
                </a:lnTo>
                <a:lnTo>
                  <a:pt x="142280" y="142277"/>
                </a:lnTo>
                <a:lnTo>
                  <a:pt x="177911" y="110008"/>
                </a:lnTo>
                <a:lnTo>
                  <a:pt x="216267" y="81614"/>
                </a:lnTo>
                <a:lnTo>
                  <a:pt x="257028" y="57226"/>
                </a:lnTo>
                <a:lnTo>
                  <a:pt x="299876" y="36976"/>
                </a:lnTo>
                <a:lnTo>
                  <a:pt x="344494" y="20997"/>
                </a:lnTo>
                <a:lnTo>
                  <a:pt x="390561" y="9420"/>
                </a:lnTo>
                <a:lnTo>
                  <a:pt x="437761" y="2377"/>
                </a:lnTo>
                <a:lnTo>
                  <a:pt x="485774" y="0"/>
                </a:lnTo>
                <a:lnTo>
                  <a:pt x="8513706" y="0"/>
                </a:lnTo>
                <a:lnTo>
                  <a:pt x="8561720" y="2377"/>
                </a:lnTo>
                <a:lnTo>
                  <a:pt x="8608922" y="9420"/>
                </a:lnTo>
                <a:lnTo>
                  <a:pt x="8654992" y="20997"/>
                </a:lnTo>
                <a:lnTo>
                  <a:pt x="8699611" y="36976"/>
                </a:lnTo>
                <a:lnTo>
                  <a:pt x="8742462" y="57226"/>
                </a:lnTo>
                <a:lnTo>
                  <a:pt x="8783226" y="81614"/>
                </a:lnTo>
                <a:lnTo>
                  <a:pt x="8821583" y="110008"/>
                </a:lnTo>
                <a:lnTo>
                  <a:pt x="8857216" y="142277"/>
                </a:lnTo>
                <a:lnTo>
                  <a:pt x="8889486" y="177909"/>
                </a:lnTo>
                <a:lnTo>
                  <a:pt x="8917882" y="216265"/>
                </a:lnTo>
                <a:lnTo>
                  <a:pt x="8942270" y="257026"/>
                </a:lnTo>
                <a:lnTo>
                  <a:pt x="8962520" y="299875"/>
                </a:lnTo>
                <a:lnTo>
                  <a:pt x="8978500" y="344493"/>
                </a:lnTo>
                <a:lnTo>
                  <a:pt x="8990077" y="390562"/>
                </a:lnTo>
                <a:lnTo>
                  <a:pt x="8997119" y="437761"/>
                </a:lnTo>
                <a:lnTo>
                  <a:pt x="8999496" y="485775"/>
                </a:lnTo>
                <a:lnTo>
                  <a:pt x="8999496" y="1455197"/>
                </a:lnTo>
                <a:lnTo>
                  <a:pt x="8997119" y="1503210"/>
                </a:lnTo>
                <a:lnTo>
                  <a:pt x="8990077" y="1550409"/>
                </a:lnTo>
                <a:lnTo>
                  <a:pt x="8978500" y="1596476"/>
                </a:lnTo>
                <a:lnTo>
                  <a:pt x="8962520" y="1641093"/>
                </a:lnTo>
                <a:lnTo>
                  <a:pt x="8942270" y="1683942"/>
                </a:lnTo>
                <a:lnTo>
                  <a:pt x="8917882" y="1724703"/>
                </a:lnTo>
                <a:lnTo>
                  <a:pt x="8889486" y="1763059"/>
                </a:lnTo>
                <a:lnTo>
                  <a:pt x="8857216" y="1798691"/>
                </a:lnTo>
                <a:lnTo>
                  <a:pt x="8821583" y="1830962"/>
                </a:lnTo>
                <a:lnTo>
                  <a:pt x="8783226" y="1859358"/>
                </a:lnTo>
                <a:lnTo>
                  <a:pt x="8742462" y="1883746"/>
                </a:lnTo>
                <a:lnTo>
                  <a:pt x="8699611" y="1903996"/>
                </a:lnTo>
                <a:lnTo>
                  <a:pt x="8654992" y="1919975"/>
                </a:lnTo>
                <a:lnTo>
                  <a:pt x="8608922" y="1931552"/>
                </a:lnTo>
                <a:lnTo>
                  <a:pt x="8561720" y="1938595"/>
                </a:lnTo>
                <a:lnTo>
                  <a:pt x="8513706" y="1940972"/>
                </a:lnTo>
                <a:close/>
              </a:path>
            </a:pathLst>
          </a:custGeom>
          <a:solidFill>
            <a:srgbClr val="EBE2B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577516" y="3724930"/>
            <a:ext cx="17354550" cy="4403090"/>
            <a:chOff x="577516" y="3724930"/>
            <a:chExt cx="17354550" cy="4403090"/>
          </a:xfrm>
        </p:grpSpPr>
        <p:sp>
          <p:nvSpPr>
            <p:cNvPr id="4" name="object 4"/>
            <p:cNvSpPr/>
            <p:nvPr/>
          </p:nvSpPr>
          <p:spPr>
            <a:xfrm>
              <a:off x="577516" y="3724930"/>
              <a:ext cx="17354550" cy="4403090"/>
            </a:xfrm>
            <a:custGeom>
              <a:avLst/>
              <a:gdLst/>
              <a:ahLst/>
              <a:cxnLst/>
              <a:rect l="l" t="t" r="r" b="b"/>
              <a:pathLst>
                <a:path w="17354550" h="4403090">
                  <a:moveTo>
                    <a:pt x="16869264" y="4402993"/>
                  </a:moveTo>
                  <a:lnTo>
                    <a:pt x="485774" y="4402993"/>
                  </a:lnTo>
                  <a:lnTo>
                    <a:pt x="437762" y="4400611"/>
                  </a:lnTo>
                  <a:lnTo>
                    <a:pt x="390563" y="4393568"/>
                  </a:lnTo>
                  <a:lnTo>
                    <a:pt x="344496" y="4381992"/>
                  </a:lnTo>
                  <a:lnTo>
                    <a:pt x="299878" y="4366015"/>
                  </a:lnTo>
                  <a:lnTo>
                    <a:pt x="257029" y="4345769"/>
                  </a:lnTo>
                  <a:lnTo>
                    <a:pt x="216268" y="4321386"/>
                  </a:lnTo>
                  <a:lnTo>
                    <a:pt x="177912" y="4292998"/>
                  </a:lnTo>
                  <a:lnTo>
                    <a:pt x="142280" y="4260737"/>
                  </a:lnTo>
                  <a:lnTo>
                    <a:pt x="110011" y="4225105"/>
                  </a:lnTo>
                  <a:lnTo>
                    <a:pt x="81617" y="4186747"/>
                  </a:lnTo>
                  <a:lnTo>
                    <a:pt x="57228" y="4145984"/>
                  </a:lnTo>
                  <a:lnTo>
                    <a:pt x="36978" y="4103133"/>
                  </a:lnTo>
                  <a:lnTo>
                    <a:pt x="20998" y="4058513"/>
                  </a:lnTo>
                  <a:lnTo>
                    <a:pt x="9420" y="4012444"/>
                  </a:lnTo>
                  <a:lnTo>
                    <a:pt x="2377" y="3965242"/>
                  </a:lnTo>
                  <a:lnTo>
                    <a:pt x="0" y="3917228"/>
                  </a:lnTo>
                  <a:lnTo>
                    <a:pt x="0" y="485790"/>
                  </a:lnTo>
                  <a:lnTo>
                    <a:pt x="2377" y="437775"/>
                  </a:lnTo>
                  <a:lnTo>
                    <a:pt x="9420" y="390574"/>
                  </a:lnTo>
                  <a:lnTo>
                    <a:pt x="20998" y="344504"/>
                  </a:lnTo>
                  <a:lnTo>
                    <a:pt x="36978" y="299885"/>
                  </a:lnTo>
                  <a:lnTo>
                    <a:pt x="57228" y="257034"/>
                  </a:lnTo>
                  <a:lnTo>
                    <a:pt x="81617" y="216270"/>
                  </a:lnTo>
                  <a:lnTo>
                    <a:pt x="110011" y="177913"/>
                  </a:lnTo>
                  <a:lnTo>
                    <a:pt x="142280" y="142280"/>
                  </a:lnTo>
                  <a:lnTo>
                    <a:pt x="177912" y="110009"/>
                  </a:lnTo>
                  <a:lnTo>
                    <a:pt x="216268" y="81614"/>
                  </a:lnTo>
                  <a:lnTo>
                    <a:pt x="257029" y="57225"/>
                  </a:lnTo>
                  <a:lnTo>
                    <a:pt x="299878" y="36975"/>
                  </a:lnTo>
                  <a:lnTo>
                    <a:pt x="344496" y="20996"/>
                  </a:lnTo>
                  <a:lnTo>
                    <a:pt x="390563" y="9419"/>
                  </a:lnTo>
                  <a:lnTo>
                    <a:pt x="437762" y="2376"/>
                  </a:lnTo>
                  <a:lnTo>
                    <a:pt x="485774" y="0"/>
                  </a:lnTo>
                  <a:lnTo>
                    <a:pt x="16869264" y="0"/>
                  </a:lnTo>
                  <a:lnTo>
                    <a:pt x="16917279" y="2376"/>
                  </a:lnTo>
                  <a:lnTo>
                    <a:pt x="16964480" y="9419"/>
                  </a:lnTo>
                  <a:lnTo>
                    <a:pt x="17010550" y="20996"/>
                  </a:lnTo>
                  <a:lnTo>
                    <a:pt x="17055170" y="36975"/>
                  </a:lnTo>
                  <a:lnTo>
                    <a:pt x="17098020" y="57225"/>
                  </a:lnTo>
                  <a:lnTo>
                    <a:pt x="17138784" y="81614"/>
                  </a:lnTo>
                  <a:lnTo>
                    <a:pt x="17177141" y="110009"/>
                  </a:lnTo>
                  <a:lnTo>
                    <a:pt x="17212774" y="142280"/>
                  </a:lnTo>
                  <a:lnTo>
                    <a:pt x="17245045" y="177913"/>
                  </a:lnTo>
                  <a:lnTo>
                    <a:pt x="17273440" y="216270"/>
                  </a:lnTo>
                  <a:lnTo>
                    <a:pt x="17297829" y="257034"/>
                  </a:lnTo>
                  <a:lnTo>
                    <a:pt x="17318079" y="299885"/>
                  </a:lnTo>
                  <a:lnTo>
                    <a:pt x="17334058" y="344504"/>
                  </a:lnTo>
                  <a:lnTo>
                    <a:pt x="17345635" y="390574"/>
                  </a:lnTo>
                  <a:lnTo>
                    <a:pt x="17352678" y="437775"/>
                  </a:lnTo>
                  <a:lnTo>
                    <a:pt x="17353986" y="464198"/>
                  </a:lnTo>
                  <a:lnTo>
                    <a:pt x="17353986" y="3938820"/>
                  </a:lnTo>
                  <a:lnTo>
                    <a:pt x="17345635" y="4012444"/>
                  </a:lnTo>
                  <a:lnTo>
                    <a:pt x="17334058" y="4058513"/>
                  </a:lnTo>
                  <a:lnTo>
                    <a:pt x="17318079" y="4103133"/>
                  </a:lnTo>
                  <a:lnTo>
                    <a:pt x="17297829" y="4145984"/>
                  </a:lnTo>
                  <a:lnTo>
                    <a:pt x="17273440" y="4186747"/>
                  </a:lnTo>
                  <a:lnTo>
                    <a:pt x="17245045" y="4225105"/>
                  </a:lnTo>
                  <a:lnTo>
                    <a:pt x="17212774" y="4260737"/>
                  </a:lnTo>
                  <a:lnTo>
                    <a:pt x="17177141" y="4292998"/>
                  </a:lnTo>
                  <a:lnTo>
                    <a:pt x="17138784" y="4321386"/>
                  </a:lnTo>
                  <a:lnTo>
                    <a:pt x="17098020" y="4345769"/>
                  </a:lnTo>
                  <a:lnTo>
                    <a:pt x="17055170" y="4366015"/>
                  </a:lnTo>
                  <a:lnTo>
                    <a:pt x="17010550" y="4381992"/>
                  </a:lnTo>
                  <a:lnTo>
                    <a:pt x="16964480" y="4393568"/>
                  </a:lnTo>
                  <a:lnTo>
                    <a:pt x="16917279" y="4400611"/>
                  </a:lnTo>
                  <a:lnTo>
                    <a:pt x="16869264" y="4402993"/>
                  </a:lnTo>
                  <a:close/>
                </a:path>
              </a:pathLst>
            </a:custGeom>
            <a:solidFill>
              <a:srgbClr val="EBE2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62937" y="4172210"/>
              <a:ext cx="142875" cy="14287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62937" y="4724660"/>
              <a:ext cx="142875" cy="14287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62937" y="5829560"/>
              <a:ext cx="142875" cy="14287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62937" y="7486910"/>
              <a:ext cx="142875" cy="142875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445350" y="1681296"/>
            <a:ext cx="17318990" cy="6102350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25"/>
              </a:spcBef>
            </a:pPr>
            <a:r>
              <a:rPr sz="3100" spc="-140" dirty="0">
                <a:latin typeface="Arial Black"/>
                <a:cs typeface="Arial Black"/>
              </a:rPr>
              <a:t>Italy:</a:t>
            </a:r>
            <a:r>
              <a:rPr sz="3100" spc="-204" dirty="0">
                <a:latin typeface="Arial Black"/>
                <a:cs typeface="Arial Black"/>
              </a:rPr>
              <a:t> </a:t>
            </a:r>
            <a:r>
              <a:rPr sz="3100" spc="-145" dirty="0">
                <a:latin typeface="Arial Black"/>
                <a:cs typeface="Arial Black"/>
              </a:rPr>
              <a:t>Structure</a:t>
            </a:r>
            <a:r>
              <a:rPr sz="3100" spc="-200" dirty="0">
                <a:latin typeface="Arial Black"/>
                <a:cs typeface="Arial Black"/>
              </a:rPr>
              <a:t> </a:t>
            </a:r>
            <a:r>
              <a:rPr sz="3100" spc="-114" dirty="0">
                <a:latin typeface="Arial Black"/>
                <a:cs typeface="Arial Black"/>
              </a:rPr>
              <a:t>at</a:t>
            </a:r>
            <a:r>
              <a:rPr sz="3100" spc="-204" dirty="0">
                <a:latin typeface="Arial Black"/>
                <a:cs typeface="Arial Black"/>
              </a:rPr>
              <a:t> </a:t>
            </a:r>
            <a:r>
              <a:rPr sz="3100" spc="-195" dirty="0">
                <a:latin typeface="Arial Black"/>
                <a:cs typeface="Arial Black"/>
              </a:rPr>
              <a:t>a</a:t>
            </a:r>
            <a:r>
              <a:rPr sz="3100" spc="-200" dirty="0">
                <a:latin typeface="Arial Black"/>
                <a:cs typeface="Arial Black"/>
              </a:rPr>
              <a:t> </a:t>
            </a:r>
            <a:r>
              <a:rPr sz="3100" spc="-45" dirty="0">
                <a:latin typeface="Arial Black"/>
                <a:cs typeface="Arial Black"/>
              </a:rPr>
              <a:t>Glance</a:t>
            </a:r>
            <a:endParaRPr sz="31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630"/>
              </a:spcBef>
            </a:pPr>
            <a:r>
              <a:rPr sz="3100" spc="140" dirty="0">
                <a:latin typeface="Tahoma"/>
                <a:cs typeface="Tahoma"/>
              </a:rPr>
              <a:t>Compulsory</a:t>
            </a:r>
            <a:r>
              <a:rPr sz="3100" spc="-135" dirty="0">
                <a:latin typeface="Tahoma"/>
                <a:cs typeface="Tahoma"/>
              </a:rPr>
              <a:t> </a:t>
            </a:r>
            <a:r>
              <a:rPr sz="3100" spc="105" dirty="0">
                <a:latin typeface="Tahoma"/>
                <a:cs typeface="Tahoma"/>
              </a:rPr>
              <a:t>Education</a:t>
            </a:r>
            <a:r>
              <a:rPr sz="3100" spc="-135" dirty="0">
                <a:latin typeface="Tahoma"/>
                <a:cs typeface="Tahoma"/>
              </a:rPr>
              <a:t> </a:t>
            </a:r>
            <a:r>
              <a:rPr sz="3100" spc="-114" dirty="0">
                <a:latin typeface="Tahoma"/>
                <a:cs typeface="Tahoma"/>
              </a:rPr>
              <a:t>(6-</a:t>
            </a:r>
            <a:r>
              <a:rPr sz="3100" spc="-105" dirty="0">
                <a:latin typeface="Tahoma"/>
                <a:cs typeface="Tahoma"/>
              </a:rPr>
              <a:t>16):</a:t>
            </a:r>
            <a:r>
              <a:rPr sz="3100" spc="-135" dirty="0">
                <a:latin typeface="Tahoma"/>
                <a:cs typeface="Tahoma"/>
              </a:rPr>
              <a:t> </a:t>
            </a:r>
            <a:r>
              <a:rPr sz="3100" spc="80" dirty="0">
                <a:latin typeface="Tahoma"/>
                <a:cs typeface="Tahoma"/>
              </a:rPr>
              <a:t>10</a:t>
            </a:r>
            <a:r>
              <a:rPr sz="3100" spc="-135" dirty="0">
                <a:latin typeface="Tahoma"/>
                <a:cs typeface="Tahoma"/>
              </a:rPr>
              <a:t> </a:t>
            </a:r>
            <a:r>
              <a:rPr sz="3100" spc="85" dirty="0">
                <a:latin typeface="Tahoma"/>
                <a:cs typeface="Tahoma"/>
              </a:rPr>
              <a:t>years</a:t>
            </a:r>
            <a:r>
              <a:rPr sz="3100" spc="-135" dirty="0">
                <a:latin typeface="Tahoma"/>
                <a:cs typeface="Tahoma"/>
              </a:rPr>
              <a:t> </a:t>
            </a:r>
            <a:r>
              <a:rPr sz="3100" spc="80" dirty="0">
                <a:latin typeface="Tahoma"/>
                <a:cs typeface="Tahoma"/>
              </a:rPr>
              <a:t>total</a:t>
            </a:r>
            <a:endParaRPr sz="31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31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845"/>
              </a:spcBef>
            </a:pPr>
            <a:endParaRPr sz="3100">
              <a:latin typeface="Tahoma"/>
              <a:cs typeface="Tahoma"/>
            </a:endParaRPr>
          </a:p>
          <a:p>
            <a:pPr marL="1359535">
              <a:lnSpc>
                <a:spcPct val="100000"/>
              </a:lnSpc>
            </a:pPr>
            <a:r>
              <a:rPr sz="3100" spc="90" dirty="0">
                <a:latin typeface="Tahoma"/>
                <a:cs typeface="Tahoma"/>
              </a:rPr>
              <a:t>Scuola</a:t>
            </a:r>
            <a:r>
              <a:rPr sz="3100" spc="-114" dirty="0">
                <a:latin typeface="Tahoma"/>
                <a:cs typeface="Tahoma"/>
              </a:rPr>
              <a:t> </a:t>
            </a:r>
            <a:r>
              <a:rPr sz="3100" spc="130" dirty="0">
                <a:latin typeface="Tahoma"/>
                <a:cs typeface="Tahoma"/>
              </a:rPr>
              <a:t>Primaria</a:t>
            </a:r>
            <a:r>
              <a:rPr sz="3100" spc="-110" dirty="0">
                <a:latin typeface="Tahoma"/>
                <a:cs typeface="Tahoma"/>
              </a:rPr>
              <a:t> </a:t>
            </a:r>
            <a:r>
              <a:rPr sz="3100" spc="75" dirty="0">
                <a:latin typeface="Tahoma"/>
                <a:cs typeface="Tahoma"/>
              </a:rPr>
              <a:t>(Primary</a:t>
            </a:r>
            <a:r>
              <a:rPr sz="3100" spc="-110" dirty="0">
                <a:latin typeface="Tahoma"/>
                <a:cs typeface="Tahoma"/>
              </a:rPr>
              <a:t> </a:t>
            </a:r>
            <a:r>
              <a:rPr sz="3100" spc="65" dirty="0">
                <a:latin typeface="Tahoma"/>
                <a:cs typeface="Tahoma"/>
              </a:rPr>
              <a:t>School,</a:t>
            </a:r>
            <a:r>
              <a:rPr sz="3100" spc="-114" dirty="0">
                <a:latin typeface="Tahoma"/>
                <a:cs typeface="Tahoma"/>
              </a:rPr>
              <a:t> </a:t>
            </a:r>
            <a:r>
              <a:rPr sz="3100" spc="-30" dirty="0">
                <a:latin typeface="Tahoma"/>
                <a:cs typeface="Tahoma"/>
              </a:rPr>
              <a:t>6-</a:t>
            </a:r>
            <a:r>
              <a:rPr sz="3100" spc="-105" dirty="0">
                <a:latin typeface="Tahoma"/>
                <a:cs typeface="Tahoma"/>
              </a:rPr>
              <a:t>11):</a:t>
            </a:r>
            <a:r>
              <a:rPr sz="3100" spc="-110" dirty="0">
                <a:latin typeface="Tahoma"/>
                <a:cs typeface="Tahoma"/>
              </a:rPr>
              <a:t> </a:t>
            </a:r>
            <a:r>
              <a:rPr sz="3100" spc="80" dirty="0">
                <a:latin typeface="Tahoma"/>
                <a:cs typeface="Tahoma"/>
              </a:rPr>
              <a:t>5</a:t>
            </a:r>
            <a:r>
              <a:rPr sz="3100" spc="-110" dirty="0">
                <a:latin typeface="Tahoma"/>
                <a:cs typeface="Tahoma"/>
              </a:rPr>
              <a:t> </a:t>
            </a:r>
            <a:r>
              <a:rPr sz="3100" dirty="0">
                <a:latin typeface="Tahoma"/>
                <a:cs typeface="Tahoma"/>
              </a:rPr>
              <a:t>years,</a:t>
            </a:r>
            <a:r>
              <a:rPr sz="3100" spc="-114" dirty="0">
                <a:latin typeface="Tahoma"/>
                <a:cs typeface="Tahoma"/>
              </a:rPr>
              <a:t> </a:t>
            </a:r>
            <a:r>
              <a:rPr sz="3100" spc="95" dirty="0">
                <a:latin typeface="Tahoma"/>
                <a:cs typeface="Tahoma"/>
              </a:rPr>
              <a:t>basic</a:t>
            </a:r>
            <a:r>
              <a:rPr sz="3100" spc="-110" dirty="0">
                <a:latin typeface="Tahoma"/>
                <a:cs typeface="Tahoma"/>
              </a:rPr>
              <a:t> </a:t>
            </a:r>
            <a:r>
              <a:rPr sz="3100" spc="35" dirty="0">
                <a:latin typeface="Tahoma"/>
                <a:cs typeface="Tahoma"/>
              </a:rPr>
              <a:t>skills.</a:t>
            </a:r>
            <a:endParaRPr sz="3100">
              <a:latin typeface="Tahoma"/>
              <a:cs typeface="Tahoma"/>
            </a:endParaRPr>
          </a:p>
          <a:p>
            <a:pPr marL="1359535" marR="548640">
              <a:lnSpc>
                <a:spcPct val="116900"/>
              </a:lnSpc>
            </a:pPr>
            <a:r>
              <a:rPr sz="3100" spc="90" dirty="0">
                <a:latin typeface="Tahoma"/>
                <a:cs typeface="Tahoma"/>
              </a:rPr>
              <a:t>Scuola</a:t>
            </a:r>
            <a:r>
              <a:rPr sz="3100" spc="-120" dirty="0">
                <a:latin typeface="Tahoma"/>
                <a:cs typeface="Tahoma"/>
              </a:rPr>
              <a:t> </a:t>
            </a:r>
            <a:r>
              <a:rPr sz="3100" spc="105" dirty="0">
                <a:latin typeface="Tahoma"/>
                <a:cs typeface="Tahoma"/>
              </a:rPr>
              <a:t>Secondaria</a:t>
            </a:r>
            <a:r>
              <a:rPr sz="3100" spc="-120" dirty="0">
                <a:latin typeface="Tahoma"/>
                <a:cs typeface="Tahoma"/>
              </a:rPr>
              <a:t> </a:t>
            </a:r>
            <a:r>
              <a:rPr sz="3100" spc="125" dirty="0">
                <a:latin typeface="Tahoma"/>
                <a:cs typeface="Tahoma"/>
              </a:rPr>
              <a:t>di</a:t>
            </a:r>
            <a:r>
              <a:rPr sz="3100" spc="-120" dirty="0">
                <a:latin typeface="Tahoma"/>
                <a:cs typeface="Tahoma"/>
              </a:rPr>
              <a:t> </a:t>
            </a:r>
            <a:r>
              <a:rPr sz="3100" spc="165" dirty="0">
                <a:latin typeface="Tahoma"/>
                <a:cs typeface="Tahoma"/>
              </a:rPr>
              <a:t>Primo</a:t>
            </a:r>
            <a:r>
              <a:rPr sz="3100" spc="-120" dirty="0">
                <a:latin typeface="Tahoma"/>
                <a:cs typeface="Tahoma"/>
              </a:rPr>
              <a:t> </a:t>
            </a:r>
            <a:r>
              <a:rPr sz="3100" spc="155" dirty="0">
                <a:latin typeface="Tahoma"/>
                <a:cs typeface="Tahoma"/>
              </a:rPr>
              <a:t>Grado</a:t>
            </a:r>
            <a:r>
              <a:rPr sz="3100" spc="-120" dirty="0">
                <a:latin typeface="Tahoma"/>
                <a:cs typeface="Tahoma"/>
              </a:rPr>
              <a:t> </a:t>
            </a:r>
            <a:r>
              <a:rPr sz="3100" spc="55" dirty="0">
                <a:latin typeface="Tahoma"/>
                <a:cs typeface="Tahoma"/>
              </a:rPr>
              <a:t>(Lower</a:t>
            </a:r>
            <a:r>
              <a:rPr sz="3100" spc="-120" dirty="0">
                <a:latin typeface="Tahoma"/>
                <a:cs typeface="Tahoma"/>
              </a:rPr>
              <a:t> </a:t>
            </a:r>
            <a:r>
              <a:rPr sz="3100" spc="100" dirty="0">
                <a:latin typeface="Tahoma"/>
                <a:cs typeface="Tahoma"/>
              </a:rPr>
              <a:t>Secondary</a:t>
            </a:r>
            <a:r>
              <a:rPr sz="3100" spc="-120" dirty="0">
                <a:latin typeface="Tahoma"/>
                <a:cs typeface="Tahoma"/>
              </a:rPr>
              <a:t> </a:t>
            </a:r>
            <a:r>
              <a:rPr sz="3100" spc="65" dirty="0">
                <a:latin typeface="Tahoma"/>
                <a:cs typeface="Tahoma"/>
              </a:rPr>
              <a:t>School,</a:t>
            </a:r>
            <a:r>
              <a:rPr sz="3100" spc="-120" dirty="0">
                <a:latin typeface="Tahoma"/>
                <a:cs typeface="Tahoma"/>
              </a:rPr>
              <a:t> </a:t>
            </a:r>
            <a:r>
              <a:rPr sz="3100" dirty="0">
                <a:latin typeface="Tahoma"/>
                <a:cs typeface="Tahoma"/>
              </a:rPr>
              <a:t>11-</a:t>
            </a:r>
            <a:r>
              <a:rPr sz="3100" spc="-105" dirty="0">
                <a:latin typeface="Tahoma"/>
                <a:cs typeface="Tahoma"/>
              </a:rPr>
              <a:t>14):</a:t>
            </a:r>
            <a:r>
              <a:rPr sz="3100" spc="-120" dirty="0">
                <a:latin typeface="Tahoma"/>
                <a:cs typeface="Tahoma"/>
              </a:rPr>
              <a:t> </a:t>
            </a:r>
            <a:r>
              <a:rPr sz="3100" spc="80" dirty="0">
                <a:latin typeface="Tahoma"/>
                <a:cs typeface="Tahoma"/>
              </a:rPr>
              <a:t>3</a:t>
            </a:r>
            <a:r>
              <a:rPr sz="3100" spc="-120" dirty="0">
                <a:latin typeface="Tahoma"/>
                <a:cs typeface="Tahoma"/>
              </a:rPr>
              <a:t> </a:t>
            </a:r>
            <a:r>
              <a:rPr sz="3100" dirty="0">
                <a:latin typeface="Tahoma"/>
                <a:cs typeface="Tahoma"/>
              </a:rPr>
              <a:t>years,</a:t>
            </a:r>
            <a:r>
              <a:rPr sz="3100" spc="-120" dirty="0">
                <a:latin typeface="Tahoma"/>
                <a:cs typeface="Tahoma"/>
              </a:rPr>
              <a:t> </a:t>
            </a:r>
            <a:r>
              <a:rPr sz="3100" spc="120" dirty="0">
                <a:latin typeface="Tahoma"/>
                <a:cs typeface="Tahoma"/>
              </a:rPr>
              <a:t>deeper </a:t>
            </a:r>
            <a:r>
              <a:rPr sz="3100" spc="70" dirty="0">
                <a:latin typeface="Tahoma"/>
                <a:cs typeface="Tahoma"/>
              </a:rPr>
              <a:t>knowledge.</a:t>
            </a:r>
            <a:endParaRPr sz="3100">
              <a:latin typeface="Tahoma"/>
              <a:cs typeface="Tahoma"/>
            </a:endParaRPr>
          </a:p>
          <a:p>
            <a:pPr marL="1359535" marR="5080">
              <a:lnSpc>
                <a:spcPct val="116900"/>
              </a:lnSpc>
              <a:spcBef>
                <a:spcPts val="5"/>
              </a:spcBef>
            </a:pPr>
            <a:r>
              <a:rPr sz="3100" spc="90" dirty="0">
                <a:latin typeface="Tahoma"/>
                <a:cs typeface="Tahoma"/>
              </a:rPr>
              <a:t>Scuola</a:t>
            </a:r>
            <a:r>
              <a:rPr sz="3100" spc="-120" dirty="0">
                <a:latin typeface="Tahoma"/>
                <a:cs typeface="Tahoma"/>
              </a:rPr>
              <a:t> </a:t>
            </a:r>
            <a:r>
              <a:rPr sz="3100" spc="105" dirty="0">
                <a:latin typeface="Tahoma"/>
                <a:cs typeface="Tahoma"/>
              </a:rPr>
              <a:t>Secondaria</a:t>
            </a:r>
            <a:r>
              <a:rPr sz="3100" spc="-120" dirty="0">
                <a:latin typeface="Tahoma"/>
                <a:cs typeface="Tahoma"/>
              </a:rPr>
              <a:t> </a:t>
            </a:r>
            <a:r>
              <a:rPr sz="3100" spc="125" dirty="0">
                <a:latin typeface="Tahoma"/>
                <a:cs typeface="Tahoma"/>
              </a:rPr>
              <a:t>di</a:t>
            </a:r>
            <a:r>
              <a:rPr sz="3100" spc="-114" dirty="0">
                <a:latin typeface="Tahoma"/>
                <a:cs typeface="Tahoma"/>
              </a:rPr>
              <a:t> </a:t>
            </a:r>
            <a:r>
              <a:rPr sz="3100" spc="120" dirty="0">
                <a:latin typeface="Tahoma"/>
                <a:cs typeface="Tahoma"/>
              </a:rPr>
              <a:t>Secondo</a:t>
            </a:r>
            <a:r>
              <a:rPr sz="3100" spc="-120" dirty="0">
                <a:latin typeface="Tahoma"/>
                <a:cs typeface="Tahoma"/>
              </a:rPr>
              <a:t> </a:t>
            </a:r>
            <a:r>
              <a:rPr sz="3100" spc="155" dirty="0">
                <a:latin typeface="Tahoma"/>
                <a:cs typeface="Tahoma"/>
              </a:rPr>
              <a:t>Grado</a:t>
            </a:r>
            <a:r>
              <a:rPr sz="3100" spc="-114" dirty="0">
                <a:latin typeface="Tahoma"/>
                <a:cs typeface="Tahoma"/>
              </a:rPr>
              <a:t> </a:t>
            </a:r>
            <a:r>
              <a:rPr sz="3100" spc="90" dirty="0">
                <a:latin typeface="Tahoma"/>
                <a:cs typeface="Tahoma"/>
              </a:rPr>
              <a:t>(Upper</a:t>
            </a:r>
            <a:r>
              <a:rPr sz="3100" spc="-120" dirty="0">
                <a:latin typeface="Tahoma"/>
                <a:cs typeface="Tahoma"/>
              </a:rPr>
              <a:t> </a:t>
            </a:r>
            <a:r>
              <a:rPr sz="3100" spc="100" dirty="0">
                <a:latin typeface="Tahoma"/>
                <a:cs typeface="Tahoma"/>
              </a:rPr>
              <a:t>Secondary</a:t>
            </a:r>
            <a:r>
              <a:rPr sz="3100" spc="-114" dirty="0">
                <a:latin typeface="Tahoma"/>
                <a:cs typeface="Tahoma"/>
              </a:rPr>
              <a:t> </a:t>
            </a:r>
            <a:r>
              <a:rPr sz="3100" spc="65" dirty="0">
                <a:latin typeface="Tahoma"/>
                <a:cs typeface="Tahoma"/>
              </a:rPr>
              <a:t>School,</a:t>
            </a:r>
            <a:r>
              <a:rPr sz="3100" spc="-120" dirty="0">
                <a:latin typeface="Tahoma"/>
                <a:cs typeface="Tahoma"/>
              </a:rPr>
              <a:t> </a:t>
            </a:r>
            <a:r>
              <a:rPr sz="3100" dirty="0">
                <a:latin typeface="Tahoma"/>
                <a:cs typeface="Tahoma"/>
              </a:rPr>
              <a:t>14-</a:t>
            </a:r>
            <a:r>
              <a:rPr sz="3100" spc="-105" dirty="0">
                <a:latin typeface="Tahoma"/>
                <a:cs typeface="Tahoma"/>
              </a:rPr>
              <a:t>19):</a:t>
            </a:r>
            <a:r>
              <a:rPr sz="3100" spc="-114" dirty="0">
                <a:latin typeface="Tahoma"/>
                <a:cs typeface="Tahoma"/>
              </a:rPr>
              <a:t> </a:t>
            </a:r>
            <a:r>
              <a:rPr sz="3100" spc="80" dirty="0">
                <a:latin typeface="Tahoma"/>
                <a:cs typeface="Tahoma"/>
              </a:rPr>
              <a:t>5</a:t>
            </a:r>
            <a:r>
              <a:rPr sz="3100" spc="-120" dirty="0">
                <a:latin typeface="Tahoma"/>
                <a:cs typeface="Tahoma"/>
              </a:rPr>
              <a:t> </a:t>
            </a:r>
            <a:r>
              <a:rPr sz="3100" dirty="0">
                <a:latin typeface="Tahoma"/>
                <a:cs typeface="Tahoma"/>
              </a:rPr>
              <a:t>years,</a:t>
            </a:r>
            <a:r>
              <a:rPr sz="3100" spc="-114" dirty="0">
                <a:latin typeface="Tahoma"/>
                <a:cs typeface="Tahoma"/>
              </a:rPr>
              <a:t> </a:t>
            </a:r>
            <a:r>
              <a:rPr sz="3100" spc="95" dirty="0">
                <a:latin typeface="Tahoma"/>
                <a:cs typeface="Tahoma"/>
              </a:rPr>
              <a:t>various </a:t>
            </a:r>
            <a:r>
              <a:rPr sz="3100" spc="85" dirty="0">
                <a:latin typeface="Tahoma"/>
                <a:cs typeface="Tahoma"/>
              </a:rPr>
              <a:t>tracks</a:t>
            </a:r>
            <a:r>
              <a:rPr sz="3100" spc="-125" dirty="0">
                <a:latin typeface="Tahoma"/>
                <a:cs typeface="Tahoma"/>
              </a:rPr>
              <a:t> </a:t>
            </a:r>
            <a:r>
              <a:rPr sz="3100" dirty="0">
                <a:latin typeface="Tahoma"/>
                <a:cs typeface="Tahoma"/>
              </a:rPr>
              <a:t>(Liceo</a:t>
            </a:r>
            <a:r>
              <a:rPr sz="3100" spc="-120" dirty="0">
                <a:latin typeface="Tahoma"/>
                <a:cs typeface="Tahoma"/>
              </a:rPr>
              <a:t> </a:t>
            </a:r>
            <a:r>
              <a:rPr sz="3100" spc="-130" dirty="0">
                <a:latin typeface="Tahoma"/>
                <a:cs typeface="Tahoma"/>
              </a:rPr>
              <a:t>-</a:t>
            </a:r>
            <a:r>
              <a:rPr sz="3100" spc="-120" dirty="0">
                <a:latin typeface="Tahoma"/>
                <a:cs typeface="Tahoma"/>
              </a:rPr>
              <a:t> </a:t>
            </a:r>
            <a:r>
              <a:rPr sz="3100" spc="80" dirty="0">
                <a:latin typeface="Tahoma"/>
                <a:cs typeface="Tahoma"/>
              </a:rPr>
              <a:t>academic,</a:t>
            </a:r>
            <a:r>
              <a:rPr sz="3100" spc="-120" dirty="0">
                <a:latin typeface="Tahoma"/>
                <a:cs typeface="Tahoma"/>
              </a:rPr>
              <a:t> </a:t>
            </a:r>
            <a:r>
              <a:rPr sz="3100" spc="75" dirty="0">
                <a:latin typeface="Tahoma"/>
                <a:cs typeface="Tahoma"/>
              </a:rPr>
              <a:t>Technical</a:t>
            </a:r>
            <a:r>
              <a:rPr sz="3100" spc="-120" dirty="0">
                <a:latin typeface="Tahoma"/>
                <a:cs typeface="Tahoma"/>
              </a:rPr>
              <a:t> </a:t>
            </a:r>
            <a:r>
              <a:rPr sz="3100" spc="55" dirty="0">
                <a:latin typeface="Tahoma"/>
                <a:cs typeface="Tahoma"/>
              </a:rPr>
              <a:t>Institutes</a:t>
            </a:r>
            <a:r>
              <a:rPr sz="3100" spc="-120" dirty="0">
                <a:latin typeface="Tahoma"/>
                <a:cs typeface="Tahoma"/>
              </a:rPr>
              <a:t> </a:t>
            </a:r>
            <a:r>
              <a:rPr sz="3100" spc="-130" dirty="0">
                <a:latin typeface="Tahoma"/>
                <a:cs typeface="Tahoma"/>
              </a:rPr>
              <a:t>-</a:t>
            </a:r>
            <a:r>
              <a:rPr sz="3100" spc="-120" dirty="0">
                <a:latin typeface="Tahoma"/>
                <a:cs typeface="Tahoma"/>
              </a:rPr>
              <a:t> </a:t>
            </a:r>
            <a:r>
              <a:rPr sz="3100" spc="75" dirty="0">
                <a:latin typeface="Tahoma"/>
                <a:cs typeface="Tahoma"/>
              </a:rPr>
              <a:t>practical/theoretical,</a:t>
            </a:r>
            <a:r>
              <a:rPr sz="3100" spc="-120" dirty="0">
                <a:latin typeface="Tahoma"/>
                <a:cs typeface="Tahoma"/>
              </a:rPr>
              <a:t> </a:t>
            </a:r>
            <a:r>
              <a:rPr sz="3100" spc="105" dirty="0">
                <a:latin typeface="Tahoma"/>
                <a:cs typeface="Tahoma"/>
              </a:rPr>
              <a:t>Professional </a:t>
            </a:r>
            <a:r>
              <a:rPr sz="3100" spc="55" dirty="0">
                <a:latin typeface="Tahoma"/>
                <a:cs typeface="Tahoma"/>
              </a:rPr>
              <a:t>Institutes</a:t>
            </a:r>
            <a:r>
              <a:rPr sz="3100" spc="-145" dirty="0">
                <a:latin typeface="Tahoma"/>
                <a:cs typeface="Tahoma"/>
              </a:rPr>
              <a:t> </a:t>
            </a:r>
            <a:r>
              <a:rPr sz="3100" spc="-130" dirty="0">
                <a:latin typeface="Tahoma"/>
                <a:cs typeface="Tahoma"/>
              </a:rPr>
              <a:t>-</a:t>
            </a:r>
            <a:r>
              <a:rPr sz="3100" spc="-140" dirty="0">
                <a:latin typeface="Tahoma"/>
                <a:cs typeface="Tahoma"/>
              </a:rPr>
              <a:t> </a:t>
            </a:r>
            <a:r>
              <a:rPr sz="3100" spc="35" dirty="0">
                <a:latin typeface="Tahoma"/>
                <a:cs typeface="Tahoma"/>
              </a:rPr>
              <a:t>vocational).</a:t>
            </a:r>
            <a:endParaRPr sz="3100">
              <a:latin typeface="Tahoma"/>
              <a:cs typeface="Tahoma"/>
            </a:endParaRPr>
          </a:p>
          <a:p>
            <a:pPr marL="1359535">
              <a:lnSpc>
                <a:spcPct val="100000"/>
              </a:lnSpc>
              <a:spcBef>
                <a:spcPts val="630"/>
              </a:spcBef>
            </a:pPr>
            <a:r>
              <a:rPr sz="3100" spc="110" dirty="0">
                <a:latin typeface="Tahoma"/>
                <a:cs typeface="Tahoma"/>
              </a:rPr>
              <a:t>Higher</a:t>
            </a:r>
            <a:r>
              <a:rPr sz="3100" spc="-140" dirty="0">
                <a:latin typeface="Tahoma"/>
                <a:cs typeface="Tahoma"/>
              </a:rPr>
              <a:t> </a:t>
            </a:r>
            <a:r>
              <a:rPr sz="3100" spc="70" dirty="0">
                <a:latin typeface="Tahoma"/>
                <a:cs typeface="Tahoma"/>
              </a:rPr>
              <a:t>Education:</a:t>
            </a:r>
            <a:r>
              <a:rPr sz="3100" spc="-135" dirty="0">
                <a:latin typeface="Tahoma"/>
                <a:cs typeface="Tahoma"/>
              </a:rPr>
              <a:t> </a:t>
            </a:r>
            <a:r>
              <a:rPr sz="3100" spc="75" dirty="0">
                <a:latin typeface="Tahoma"/>
                <a:cs typeface="Tahoma"/>
              </a:rPr>
              <a:t>Universities,</a:t>
            </a:r>
            <a:r>
              <a:rPr sz="3100" spc="-135" dirty="0">
                <a:latin typeface="Tahoma"/>
                <a:cs typeface="Tahoma"/>
              </a:rPr>
              <a:t> </a:t>
            </a:r>
            <a:r>
              <a:rPr sz="3100" spc="145" dirty="0">
                <a:latin typeface="Tahoma"/>
                <a:cs typeface="Tahoma"/>
              </a:rPr>
              <a:t>AFAM</a:t>
            </a:r>
            <a:r>
              <a:rPr sz="3100" spc="-135" dirty="0">
                <a:latin typeface="Tahoma"/>
                <a:cs typeface="Tahoma"/>
              </a:rPr>
              <a:t> </a:t>
            </a:r>
            <a:r>
              <a:rPr sz="3100" dirty="0">
                <a:latin typeface="Tahoma"/>
                <a:cs typeface="Tahoma"/>
              </a:rPr>
              <a:t>(Arts,</a:t>
            </a:r>
            <a:r>
              <a:rPr sz="3100" spc="-135" dirty="0">
                <a:latin typeface="Tahoma"/>
                <a:cs typeface="Tahoma"/>
              </a:rPr>
              <a:t> </a:t>
            </a:r>
            <a:r>
              <a:rPr sz="3100" spc="100" dirty="0">
                <a:latin typeface="Tahoma"/>
                <a:cs typeface="Tahoma"/>
              </a:rPr>
              <a:t>Music,</a:t>
            </a:r>
            <a:r>
              <a:rPr sz="3100" spc="-135" dirty="0">
                <a:latin typeface="Tahoma"/>
                <a:cs typeface="Tahoma"/>
              </a:rPr>
              <a:t> </a:t>
            </a:r>
            <a:r>
              <a:rPr sz="3100" dirty="0">
                <a:latin typeface="Tahoma"/>
                <a:cs typeface="Tahoma"/>
              </a:rPr>
              <a:t>Dance),</a:t>
            </a:r>
            <a:r>
              <a:rPr sz="3100" spc="-135" dirty="0">
                <a:latin typeface="Tahoma"/>
                <a:cs typeface="Tahoma"/>
              </a:rPr>
              <a:t> </a:t>
            </a:r>
            <a:r>
              <a:rPr sz="3100" spc="-150" dirty="0">
                <a:latin typeface="Tahoma"/>
                <a:cs typeface="Tahoma"/>
              </a:rPr>
              <a:t>ITS</a:t>
            </a:r>
            <a:r>
              <a:rPr sz="3100" spc="-140" dirty="0">
                <a:latin typeface="Tahoma"/>
                <a:cs typeface="Tahoma"/>
              </a:rPr>
              <a:t> </a:t>
            </a:r>
            <a:r>
              <a:rPr sz="3100" spc="-10" dirty="0">
                <a:latin typeface="Tahoma"/>
                <a:cs typeface="Tahoma"/>
              </a:rPr>
              <a:t>(Technical).</a:t>
            </a:r>
            <a:endParaRPr sz="31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87633" y="1424713"/>
            <a:ext cx="11330940" cy="1673860"/>
          </a:xfrm>
          <a:custGeom>
            <a:avLst/>
            <a:gdLst/>
            <a:ahLst/>
            <a:cxnLst/>
            <a:rect l="l" t="t" r="r" b="b"/>
            <a:pathLst>
              <a:path w="11330940" h="1673860">
                <a:moveTo>
                  <a:pt x="10845240" y="1673780"/>
                </a:moveTo>
                <a:lnTo>
                  <a:pt x="485790" y="1673780"/>
                </a:lnTo>
                <a:lnTo>
                  <a:pt x="437775" y="1671413"/>
                </a:lnTo>
                <a:lnTo>
                  <a:pt x="390574" y="1664368"/>
                </a:lnTo>
                <a:lnTo>
                  <a:pt x="344504" y="1652789"/>
                </a:lnTo>
                <a:lnTo>
                  <a:pt x="299885" y="1636807"/>
                </a:lnTo>
                <a:lnTo>
                  <a:pt x="257034" y="1616555"/>
                </a:lnTo>
                <a:lnTo>
                  <a:pt x="216270" y="1592164"/>
                </a:lnTo>
                <a:lnTo>
                  <a:pt x="177913" y="1563768"/>
                </a:lnTo>
                <a:lnTo>
                  <a:pt x="142280" y="1531497"/>
                </a:lnTo>
                <a:lnTo>
                  <a:pt x="110018" y="1495866"/>
                </a:lnTo>
                <a:lnTo>
                  <a:pt x="81627" y="1457510"/>
                </a:lnTo>
                <a:lnTo>
                  <a:pt x="57239" y="1416749"/>
                </a:lnTo>
                <a:lnTo>
                  <a:pt x="36987" y="1373901"/>
                </a:lnTo>
                <a:lnTo>
                  <a:pt x="21004" y="1329283"/>
                </a:lnTo>
                <a:lnTo>
                  <a:pt x="9423" y="1283216"/>
                </a:lnTo>
                <a:lnTo>
                  <a:pt x="2378" y="1236016"/>
                </a:lnTo>
                <a:lnTo>
                  <a:pt x="0" y="1188003"/>
                </a:lnTo>
                <a:lnTo>
                  <a:pt x="0" y="485774"/>
                </a:lnTo>
                <a:lnTo>
                  <a:pt x="2378" y="437761"/>
                </a:lnTo>
                <a:lnTo>
                  <a:pt x="9423" y="390561"/>
                </a:lnTo>
                <a:lnTo>
                  <a:pt x="21004" y="344493"/>
                </a:lnTo>
                <a:lnTo>
                  <a:pt x="36987" y="299875"/>
                </a:lnTo>
                <a:lnTo>
                  <a:pt x="57239" y="257026"/>
                </a:lnTo>
                <a:lnTo>
                  <a:pt x="81627" y="216264"/>
                </a:lnTo>
                <a:lnTo>
                  <a:pt x="110018" y="177909"/>
                </a:lnTo>
                <a:lnTo>
                  <a:pt x="142280" y="142277"/>
                </a:lnTo>
                <a:lnTo>
                  <a:pt x="177913" y="110008"/>
                </a:lnTo>
                <a:lnTo>
                  <a:pt x="216270" y="81614"/>
                </a:lnTo>
                <a:lnTo>
                  <a:pt x="257034" y="57226"/>
                </a:lnTo>
                <a:lnTo>
                  <a:pt x="299885" y="36976"/>
                </a:lnTo>
                <a:lnTo>
                  <a:pt x="344504" y="20997"/>
                </a:lnTo>
                <a:lnTo>
                  <a:pt x="390574" y="9420"/>
                </a:lnTo>
                <a:lnTo>
                  <a:pt x="437775" y="2376"/>
                </a:lnTo>
                <a:lnTo>
                  <a:pt x="485790" y="0"/>
                </a:lnTo>
                <a:lnTo>
                  <a:pt x="10845240" y="0"/>
                </a:lnTo>
                <a:lnTo>
                  <a:pt x="10893253" y="2376"/>
                </a:lnTo>
                <a:lnTo>
                  <a:pt x="10940451" y="9420"/>
                </a:lnTo>
                <a:lnTo>
                  <a:pt x="10986516" y="20997"/>
                </a:lnTo>
                <a:lnTo>
                  <a:pt x="11031130" y="36976"/>
                </a:lnTo>
                <a:lnTo>
                  <a:pt x="11073975" y="57226"/>
                </a:lnTo>
                <a:lnTo>
                  <a:pt x="11114733" y="81614"/>
                </a:lnTo>
                <a:lnTo>
                  <a:pt x="11153087" y="110008"/>
                </a:lnTo>
                <a:lnTo>
                  <a:pt x="11188719" y="142277"/>
                </a:lnTo>
                <a:lnTo>
                  <a:pt x="11220989" y="177909"/>
                </a:lnTo>
                <a:lnTo>
                  <a:pt x="11249385" y="216264"/>
                </a:lnTo>
                <a:lnTo>
                  <a:pt x="11273774" y="257026"/>
                </a:lnTo>
                <a:lnTo>
                  <a:pt x="11294023" y="299875"/>
                </a:lnTo>
                <a:lnTo>
                  <a:pt x="11310003" y="344493"/>
                </a:lnTo>
                <a:lnTo>
                  <a:pt x="11321580" y="390561"/>
                </a:lnTo>
                <a:lnTo>
                  <a:pt x="11328623" y="437761"/>
                </a:lnTo>
                <a:lnTo>
                  <a:pt x="11330706" y="479850"/>
                </a:lnTo>
                <a:lnTo>
                  <a:pt x="11330706" y="1193927"/>
                </a:lnTo>
                <a:lnTo>
                  <a:pt x="11328623" y="1236016"/>
                </a:lnTo>
                <a:lnTo>
                  <a:pt x="11321580" y="1283216"/>
                </a:lnTo>
                <a:lnTo>
                  <a:pt x="11310003" y="1329283"/>
                </a:lnTo>
                <a:lnTo>
                  <a:pt x="11294023" y="1373901"/>
                </a:lnTo>
                <a:lnTo>
                  <a:pt x="11273774" y="1416749"/>
                </a:lnTo>
                <a:lnTo>
                  <a:pt x="11249385" y="1457510"/>
                </a:lnTo>
                <a:lnTo>
                  <a:pt x="11220989" y="1495866"/>
                </a:lnTo>
                <a:lnTo>
                  <a:pt x="11188719" y="1531497"/>
                </a:lnTo>
                <a:lnTo>
                  <a:pt x="11153087" y="1563768"/>
                </a:lnTo>
                <a:lnTo>
                  <a:pt x="11114733" y="1592164"/>
                </a:lnTo>
                <a:lnTo>
                  <a:pt x="11073975" y="1616555"/>
                </a:lnTo>
                <a:lnTo>
                  <a:pt x="11031130" y="1636807"/>
                </a:lnTo>
                <a:lnTo>
                  <a:pt x="10986516" y="1652789"/>
                </a:lnTo>
                <a:lnTo>
                  <a:pt x="10940451" y="1664368"/>
                </a:lnTo>
                <a:lnTo>
                  <a:pt x="10893253" y="1671413"/>
                </a:lnTo>
                <a:lnTo>
                  <a:pt x="10845240" y="1673780"/>
                </a:lnTo>
                <a:close/>
              </a:path>
            </a:pathLst>
          </a:custGeom>
          <a:solidFill>
            <a:srgbClr val="FF9E8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806543" y="3600449"/>
            <a:ext cx="16985615" cy="4647565"/>
            <a:chOff x="806543" y="3600449"/>
            <a:chExt cx="16985615" cy="4647565"/>
          </a:xfrm>
        </p:grpSpPr>
        <p:sp>
          <p:nvSpPr>
            <p:cNvPr id="4" name="object 4"/>
            <p:cNvSpPr/>
            <p:nvPr/>
          </p:nvSpPr>
          <p:spPr>
            <a:xfrm>
              <a:off x="806543" y="3600449"/>
              <a:ext cx="16985615" cy="4647565"/>
            </a:xfrm>
            <a:custGeom>
              <a:avLst/>
              <a:gdLst/>
              <a:ahLst/>
              <a:cxnLst/>
              <a:rect l="l" t="t" r="r" b="b"/>
              <a:pathLst>
                <a:path w="16985615" h="4647565">
                  <a:moveTo>
                    <a:pt x="16499452" y="4647224"/>
                  </a:moveTo>
                  <a:lnTo>
                    <a:pt x="485775" y="4647224"/>
                  </a:lnTo>
                  <a:lnTo>
                    <a:pt x="437761" y="4644847"/>
                  </a:lnTo>
                  <a:lnTo>
                    <a:pt x="390562" y="4637805"/>
                  </a:lnTo>
                  <a:lnTo>
                    <a:pt x="344494" y="4626228"/>
                  </a:lnTo>
                  <a:lnTo>
                    <a:pt x="299876" y="4610248"/>
                  </a:lnTo>
                  <a:lnTo>
                    <a:pt x="257027" y="4589998"/>
                  </a:lnTo>
                  <a:lnTo>
                    <a:pt x="216266" y="4565610"/>
                  </a:lnTo>
                  <a:lnTo>
                    <a:pt x="177911" y="4537214"/>
                  </a:lnTo>
                  <a:lnTo>
                    <a:pt x="142280" y="4504944"/>
                  </a:lnTo>
                  <a:lnTo>
                    <a:pt x="110010" y="4469321"/>
                  </a:lnTo>
                  <a:lnTo>
                    <a:pt x="81615" y="4430971"/>
                  </a:lnTo>
                  <a:lnTo>
                    <a:pt x="57227" y="4390213"/>
                  </a:lnTo>
                  <a:lnTo>
                    <a:pt x="36977" y="4347366"/>
                  </a:lnTo>
                  <a:lnTo>
                    <a:pt x="20997" y="4302748"/>
                  </a:lnTo>
                  <a:lnTo>
                    <a:pt x="9420" y="4256680"/>
                  </a:lnTo>
                  <a:lnTo>
                    <a:pt x="2377" y="4209479"/>
                  </a:lnTo>
                  <a:lnTo>
                    <a:pt x="0" y="4161464"/>
                  </a:lnTo>
                  <a:lnTo>
                    <a:pt x="0" y="485759"/>
                  </a:lnTo>
                  <a:lnTo>
                    <a:pt x="2377" y="437755"/>
                  </a:lnTo>
                  <a:lnTo>
                    <a:pt x="9420" y="390561"/>
                  </a:lnTo>
                  <a:lnTo>
                    <a:pt x="20997" y="344497"/>
                  </a:lnTo>
                  <a:lnTo>
                    <a:pt x="36977" y="299881"/>
                  </a:lnTo>
                  <a:lnTo>
                    <a:pt x="57227" y="257032"/>
                  </a:lnTo>
                  <a:lnTo>
                    <a:pt x="81615" y="216270"/>
                  </a:lnTo>
                  <a:lnTo>
                    <a:pt x="110010" y="177913"/>
                  </a:lnTo>
                  <a:lnTo>
                    <a:pt x="142280" y="142280"/>
                  </a:lnTo>
                  <a:lnTo>
                    <a:pt x="177911" y="110010"/>
                  </a:lnTo>
                  <a:lnTo>
                    <a:pt x="216266" y="81614"/>
                  </a:lnTo>
                  <a:lnTo>
                    <a:pt x="257027" y="57225"/>
                  </a:lnTo>
                  <a:lnTo>
                    <a:pt x="299876" y="36976"/>
                  </a:lnTo>
                  <a:lnTo>
                    <a:pt x="344494" y="20996"/>
                  </a:lnTo>
                  <a:lnTo>
                    <a:pt x="390562" y="9419"/>
                  </a:lnTo>
                  <a:lnTo>
                    <a:pt x="437761" y="2376"/>
                  </a:lnTo>
                  <a:lnTo>
                    <a:pt x="485775" y="0"/>
                  </a:lnTo>
                  <a:lnTo>
                    <a:pt x="16499452" y="0"/>
                  </a:lnTo>
                  <a:lnTo>
                    <a:pt x="16547466" y="2376"/>
                  </a:lnTo>
                  <a:lnTo>
                    <a:pt x="16594668" y="9419"/>
                  </a:lnTo>
                  <a:lnTo>
                    <a:pt x="16640737" y="20996"/>
                  </a:lnTo>
                  <a:lnTo>
                    <a:pt x="16685357" y="36976"/>
                  </a:lnTo>
                  <a:lnTo>
                    <a:pt x="16728208" y="57225"/>
                  </a:lnTo>
                  <a:lnTo>
                    <a:pt x="16768971" y="81614"/>
                  </a:lnTo>
                  <a:lnTo>
                    <a:pt x="16807329" y="110010"/>
                  </a:lnTo>
                  <a:lnTo>
                    <a:pt x="16842961" y="142280"/>
                  </a:lnTo>
                  <a:lnTo>
                    <a:pt x="16875232" y="177913"/>
                  </a:lnTo>
                  <a:lnTo>
                    <a:pt x="16903628" y="216270"/>
                  </a:lnTo>
                  <a:lnTo>
                    <a:pt x="16928016" y="257032"/>
                  </a:lnTo>
                  <a:lnTo>
                    <a:pt x="16948266" y="299881"/>
                  </a:lnTo>
                  <a:lnTo>
                    <a:pt x="16964245" y="344497"/>
                  </a:lnTo>
                  <a:lnTo>
                    <a:pt x="16975822" y="390561"/>
                  </a:lnTo>
                  <a:lnTo>
                    <a:pt x="16982865" y="437755"/>
                  </a:lnTo>
                  <a:lnTo>
                    <a:pt x="16985242" y="485759"/>
                  </a:lnTo>
                  <a:lnTo>
                    <a:pt x="16985242" y="4161464"/>
                  </a:lnTo>
                  <a:lnTo>
                    <a:pt x="16982865" y="4209479"/>
                  </a:lnTo>
                  <a:lnTo>
                    <a:pt x="16975822" y="4256680"/>
                  </a:lnTo>
                  <a:lnTo>
                    <a:pt x="16964245" y="4302748"/>
                  </a:lnTo>
                  <a:lnTo>
                    <a:pt x="16948266" y="4347366"/>
                  </a:lnTo>
                  <a:lnTo>
                    <a:pt x="16928016" y="4390213"/>
                  </a:lnTo>
                  <a:lnTo>
                    <a:pt x="16903628" y="4430971"/>
                  </a:lnTo>
                  <a:lnTo>
                    <a:pt x="16875232" y="4469321"/>
                  </a:lnTo>
                  <a:lnTo>
                    <a:pt x="16842961" y="4504944"/>
                  </a:lnTo>
                  <a:lnTo>
                    <a:pt x="16807329" y="4537214"/>
                  </a:lnTo>
                  <a:lnTo>
                    <a:pt x="16768971" y="4565610"/>
                  </a:lnTo>
                  <a:lnTo>
                    <a:pt x="16728208" y="4589998"/>
                  </a:lnTo>
                  <a:lnTo>
                    <a:pt x="16685357" y="4610248"/>
                  </a:lnTo>
                  <a:lnTo>
                    <a:pt x="16640737" y="4626228"/>
                  </a:lnTo>
                  <a:lnTo>
                    <a:pt x="16594668" y="4637805"/>
                  </a:lnTo>
                  <a:lnTo>
                    <a:pt x="16547466" y="4644847"/>
                  </a:lnTo>
                  <a:lnTo>
                    <a:pt x="16499452" y="4647224"/>
                  </a:lnTo>
                  <a:close/>
                </a:path>
              </a:pathLst>
            </a:custGeom>
            <a:solidFill>
              <a:srgbClr val="FF9E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04887" y="3965638"/>
              <a:ext cx="142875" cy="14287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04887" y="4518088"/>
              <a:ext cx="142875" cy="14287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4887" y="5622988"/>
              <a:ext cx="142875" cy="14287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04887" y="6727888"/>
              <a:ext cx="142875" cy="14287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04887" y="7832788"/>
              <a:ext cx="142875" cy="142875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1334487" y="1474724"/>
            <a:ext cx="16363950" cy="6654800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R="1233170" algn="ctr">
              <a:lnSpc>
                <a:spcPct val="100000"/>
              </a:lnSpc>
              <a:spcBef>
                <a:spcPts val="725"/>
              </a:spcBef>
            </a:pPr>
            <a:r>
              <a:rPr sz="3100" spc="-160" dirty="0">
                <a:latin typeface="Arial Black"/>
                <a:cs typeface="Arial Black"/>
              </a:rPr>
              <a:t>Romania:</a:t>
            </a:r>
            <a:r>
              <a:rPr sz="3100" spc="-200" dirty="0">
                <a:latin typeface="Arial Black"/>
                <a:cs typeface="Arial Black"/>
              </a:rPr>
              <a:t> </a:t>
            </a:r>
            <a:r>
              <a:rPr sz="3100" spc="-225" dirty="0">
                <a:latin typeface="Arial Black"/>
                <a:cs typeface="Arial Black"/>
              </a:rPr>
              <a:t>System</a:t>
            </a:r>
            <a:r>
              <a:rPr sz="3100" spc="-200" dirty="0">
                <a:latin typeface="Arial Black"/>
                <a:cs typeface="Arial Black"/>
              </a:rPr>
              <a:t> </a:t>
            </a:r>
            <a:r>
              <a:rPr sz="3100" spc="-35" dirty="0">
                <a:latin typeface="Arial Black"/>
                <a:cs typeface="Arial Black"/>
              </a:rPr>
              <a:t>Snapshot</a:t>
            </a:r>
            <a:endParaRPr sz="3100">
              <a:latin typeface="Arial Black"/>
              <a:cs typeface="Arial Black"/>
            </a:endParaRPr>
          </a:p>
          <a:p>
            <a:pPr marR="1233170" algn="ctr">
              <a:lnSpc>
                <a:spcPct val="100000"/>
              </a:lnSpc>
              <a:spcBef>
                <a:spcPts val="630"/>
              </a:spcBef>
            </a:pPr>
            <a:r>
              <a:rPr sz="3100" spc="140" dirty="0">
                <a:latin typeface="Tahoma"/>
                <a:cs typeface="Tahoma"/>
              </a:rPr>
              <a:t>Compulsory</a:t>
            </a:r>
            <a:r>
              <a:rPr sz="3100" spc="-145" dirty="0">
                <a:latin typeface="Tahoma"/>
                <a:cs typeface="Tahoma"/>
              </a:rPr>
              <a:t> </a:t>
            </a:r>
            <a:r>
              <a:rPr sz="3100" spc="105" dirty="0">
                <a:latin typeface="Tahoma"/>
                <a:cs typeface="Tahoma"/>
              </a:rPr>
              <a:t>Education</a:t>
            </a:r>
            <a:r>
              <a:rPr sz="3100" spc="-140" dirty="0">
                <a:latin typeface="Tahoma"/>
                <a:cs typeface="Tahoma"/>
              </a:rPr>
              <a:t> </a:t>
            </a:r>
            <a:r>
              <a:rPr sz="3100" spc="60" dirty="0">
                <a:latin typeface="Tahoma"/>
                <a:cs typeface="Tahoma"/>
              </a:rPr>
              <a:t>(approx.</a:t>
            </a:r>
            <a:r>
              <a:rPr sz="3100" spc="-140" dirty="0">
                <a:latin typeface="Tahoma"/>
                <a:cs typeface="Tahoma"/>
              </a:rPr>
              <a:t> </a:t>
            </a:r>
            <a:r>
              <a:rPr sz="3100" dirty="0">
                <a:latin typeface="Tahoma"/>
                <a:cs typeface="Tahoma"/>
              </a:rPr>
              <a:t>6/7</a:t>
            </a:r>
            <a:r>
              <a:rPr sz="3100" spc="-145" dirty="0">
                <a:latin typeface="Tahoma"/>
                <a:cs typeface="Tahoma"/>
              </a:rPr>
              <a:t> </a:t>
            </a:r>
            <a:r>
              <a:rPr sz="3100" spc="-130" dirty="0">
                <a:latin typeface="Tahoma"/>
                <a:cs typeface="Tahoma"/>
              </a:rPr>
              <a:t>-</a:t>
            </a:r>
            <a:r>
              <a:rPr sz="3100" spc="-140" dirty="0">
                <a:latin typeface="Tahoma"/>
                <a:cs typeface="Tahoma"/>
              </a:rPr>
              <a:t> </a:t>
            </a:r>
            <a:r>
              <a:rPr sz="3100" spc="-35" dirty="0">
                <a:latin typeface="Tahoma"/>
                <a:cs typeface="Tahoma"/>
              </a:rPr>
              <a:t>15/16):</a:t>
            </a:r>
            <a:r>
              <a:rPr sz="3100" spc="-140" dirty="0">
                <a:latin typeface="Tahoma"/>
                <a:cs typeface="Tahoma"/>
              </a:rPr>
              <a:t> </a:t>
            </a:r>
            <a:r>
              <a:rPr sz="3100" spc="105" dirty="0">
                <a:latin typeface="Tahoma"/>
                <a:cs typeface="Tahoma"/>
              </a:rPr>
              <a:t>Usually</a:t>
            </a:r>
            <a:r>
              <a:rPr sz="3100" spc="-140" dirty="0">
                <a:latin typeface="Tahoma"/>
                <a:cs typeface="Tahoma"/>
              </a:rPr>
              <a:t> </a:t>
            </a:r>
            <a:r>
              <a:rPr sz="3100" spc="80" dirty="0">
                <a:latin typeface="Tahoma"/>
                <a:cs typeface="Tahoma"/>
              </a:rPr>
              <a:t>9</a:t>
            </a:r>
            <a:r>
              <a:rPr sz="3100" spc="-145" dirty="0">
                <a:latin typeface="Tahoma"/>
                <a:cs typeface="Tahoma"/>
              </a:rPr>
              <a:t> </a:t>
            </a:r>
            <a:r>
              <a:rPr sz="3100" spc="75" dirty="0">
                <a:latin typeface="Tahoma"/>
                <a:cs typeface="Tahoma"/>
              </a:rPr>
              <a:t>years</a:t>
            </a:r>
            <a:endParaRPr sz="31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31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845"/>
              </a:spcBef>
            </a:pPr>
            <a:endParaRPr sz="31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3100" spc="70" dirty="0">
                <a:latin typeface="Tahoma"/>
                <a:cs typeface="Tahoma"/>
              </a:rPr>
              <a:t>Învățământ</a:t>
            </a:r>
            <a:r>
              <a:rPr sz="3100" spc="-120" dirty="0">
                <a:latin typeface="Tahoma"/>
                <a:cs typeface="Tahoma"/>
              </a:rPr>
              <a:t> </a:t>
            </a:r>
            <a:r>
              <a:rPr sz="3100" spc="145" dirty="0">
                <a:latin typeface="Tahoma"/>
                <a:cs typeface="Tahoma"/>
              </a:rPr>
              <a:t>Primar</a:t>
            </a:r>
            <a:r>
              <a:rPr sz="3100" spc="-114" dirty="0">
                <a:latin typeface="Tahoma"/>
                <a:cs typeface="Tahoma"/>
              </a:rPr>
              <a:t> </a:t>
            </a:r>
            <a:r>
              <a:rPr sz="3100" spc="75" dirty="0">
                <a:latin typeface="Tahoma"/>
                <a:cs typeface="Tahoma"/>
              </a:rPr>
              <a:t>(Primary</a:t>
            </a:r>
            <a:r>
              <a:rPr sz="3100" spc="-114" dirty="0">
                <a:latin typeface="Tahoma"/>
                <a:cs typeface="Tahoma"/>
              </a:rPr>
              <a:t> </a:t>
            </a:r>
            <a:r>
              <a:rPr sz="3100" spc="65" dirty="0">
                <a:latin typeface="Tahoma"/>
                <a:cs typeface="Tahoma"/>
              </a:rPr>
              <a:t>School,</a:t>
            </a:r>
            <a:r>
              <a:rPr sz="3100" spc="-114" dirty="0">
                <a:latin typeface="Tahoma"/>
                <a:cs typeface="Tahoma"/>
              </a:rPr>
              <a:t> </a:t>
            </a:r>
            <a:r>
              <a:rPr sz="3100" spc="105" dirty="0">
                <a:latin typeface="Tahoma"/>
                <a:cs typeface="Tahoma"/>
              </a:rPr>
              <a:t>approx.</a:t>
            </a:r>
            <a:r>
              <a:rPr sz="3100" spc="-120" dirty="0">
                <a:latin typeface="Tahoma"/>
                <a:cs typeface="Tahoma"/>
              </a:rPr>
              <a:t> </a:t>
            </a:r>
            <a:r>
              <a:rPr sz="3100" dirty="0">
                <a:latin typeface="Tahoma"/>
                <a:cs typeface="Tahoma"/>
              </a:rPr>
              <a:t>6/7</a:t>
            </a:r>
            <a:r>
              <a:rPr sz="3100" spc="-114" dirty="0">
                <a:latin typeface="Tahoma"/>
                <a:cs typeface="Tahoma"/>
              </a:rPr>
              <a:t> </a:t>
            </a:r>
            <a:r>
              <a:rPr sz="3100" spc="-130" dirty="0">
                <a:latin typeface="Tahoma"/>
                <a:cs typeface="Tahoma"/>
              </a:rPr>
              <a:t>-</a:t>
            </a:r>
            <a:r>
              <a:rPr sz="3100" spc="-114" dirty="0">
                <a:latin typeface="Tahoma"/>
                <a:cs typeface="Tahoma"/>
              </a:rPr>
              <a:t> </a:t>
            </a:r>
            <a:r>
              <a:rPr sz="3100" spc="-35" dirty="0">
                <a:latin typeface="Tahoma"/>
                <a:cs typeface="Tahoma"/>
              </a:rPr>
              <a:t>11/12):</a:t>
            </a:r>
            <a:r>
              <a:rPr sz="3100" spc="-114" dirty="0">
                <a:latin typeface="Tahoma"/>
                <a:cs typeface="Tahoma"/>
              </a:rPr>
              <a:t> </a:t>
            </a:r>
            <a:r>
              <a:rPr sz="3100" spc="80" dirty="0">
                <a:latin typeface="Tahoma"/>
                <a:cs typeface="Tahoma"/>
              </a:rPr>
              <a:t>5</a:t>
            </a:r>
            <a:r>
              <a:rPr sz="3100" spc="-114" dirty="0">
                <a:latin typeface="Tahoma"/>
                <a:cs typeface="Tahoma"/>
              </a:rPr>
              <a:t> </a:t>
            </a:r>
            <a:r>
              <a:rPr sz="3100" dirty="0">
                <a:latin typeface="Tahoma"/>
                <a:cs typeface="Tahoma"/>
              </a:rPr>
              <a:t>years,</a:t>
            </a:r>
            <a:r>
              <a:rPr sz="3100" spc="-120" dirty="0">
                <a:latin typeface="Tahoma"/>
                <a:cs typeface="Tahoma"/>
              </a:rPr>
              <a:t> </a:t>
            </a:r>
            <a:r>
              <a:rPr sz="3100" spc="95" dirty="0">
                <a:latin typeface="Tahoma"/>
                <a:cs typeface="Tahoma"/>
              </a:rPr>
              <a:t>basic</a:t>
            </a:r>
            <a:r>
              <a:rPr sz="3100" spc="-114" dirty="0">
                <a:latin typeface="Tahoma"/>
                <a:cs typeface="Tahoma"/>
              </a:rPr>
              <a:t> </a:t>
            </a:r>
            <a:r>
              <a:rPr sz="3100" spc="35" dirty="0">
                <a:latin typeface="Tahoma"/>
                <a:cs typeface="Tahoma"/>
              </a:rPr>
              <a:t>skills.</a:t>
            </a:r>
            <a:endParaRPr sz="3100">
              <a:latin typeface="Tahoma"/>
              <a:cs typeface="Tahoma"/>
            </a:endParaRPr>
          </a:p>
          <a:p>
            <a:pPr marL="12700" marR="5080">
              <a:lnSpc>
                <a:spcPct val="116900"/>
              </a:lnSpc>
            </a:pPr>
            <a:r>
              <a:rPr sz="3100" spc="70" dirty="0">
                <a:latin typeface="Tahoma"/>
                <a:cs typeface="Tahoma"/>
              </a:rPr>
              <a:t>Învățământ</a:t>
            </a:r>
            <a:r>
              <a:rPr sz="3100" spc="-150" dirty="0">
                <a:latin typeface="Tahoma"/>
                <a:cs typeface="Tahoma"/>
              </a:rPr>
              <a:t> </a:t>
            </a:r>
            <a:r>
              <a:rPr sz="3100" spc="120" dirty="0">
                <a:latin typeface="Tahoma"/>
                <a:cs typeface="Tahoma"/>
              </a:rPr>
              <a:t>Gimnazial</a:t>
            </a:r>
            <a:r>
              <a:rPr sz="3100" spc="-145" dirty="0">
                <a:latin typeface="Tahoma"/>
                <a:cs typeface="Tahoma"/>
              </a:rPr>
              <a:t> </a:t>
            </a:r>
            <a:r>
              <a:rPr sz="3100" spc="55" dirty="0">
                <a:latin typeface="Tahoma"/>
                <a:cs typeface="Tahoma"/>
              </a:rPr>
              <a:t>(Lower</a:t>
            </a:r>
            <a:r>
              <a:rPr sz="3100" spc="-145" dirty="0">
                <a:latin typeface="Tahoma"/>
                <a:cs typeface="Tahoma"/>
              </a:rPr>
              <a:t> </a:t>
            </a:r>
            <a:r>
              <a:rPr sz="3100" spc="100" dirty="0">
                <a:latin typeface="Tahoma"/>
                <a:cs typeface="Tahoma"/>
              </a:rPr>
              <a:t>Secondary</a:t>
            </a:r>
            <a:r>
              <a:rPr sz="3100" spc="-145" dirty="0">
                <a:latin typeface="Tahoma"/>
                <a:cs typeface="Tahoma"/>
              </a:rPr>
              <a:t> </a:t>
            </a:r>
            <a:r>
              <a:rPr sz="3100" spc="65" dirty="0">
                <a:latin typeface="Tahoma"/>
                <a:cs typeface="Tahoma"/>
              </a:rPr>
              <a:t>School,</a:t>
            </a:r>
            <a:r>
              <a:rPr sz="3100" spc="-145" dirty="0">
                <a:latin typeface="Tahoma"/>
                <a:cs typeface="Tahoma"/>
              </a:rPr>
              <a:t> </a:t>
            </a:r>
            <a:r>
              <a:rPr sz="3100" spc="105" dirty="0">
                <a:latin typeface="Tahoma"/>
                <a:cs typeface="Tahoma"/>
              </a:rPr>
              <a:t>approx.</a:t>
            </a:r>
            <a:r>
              <a:rPr sz="3100" spc="-145" dirty="0">
                <a:latin typeface="Tahoma"/>
                <a:cs typeface="Tahoma"/>
              </a:rPr>
              <a:t> </a:t>
            </a:r>
            <a:r>
              <a:rPr sz="3100" spc="50" dirty="0">
                <a:latin typeface="Tahoma"/>
                <a:cs typeface="Tahoma"/>
              </a:rPr>
              <a:t>11/12</a:t>
            </a:r>
            <a:r>
              <a:rPr sz="3100" spc="-150" dirty="0">
                <a:latin typeface="Tahoma"/>
                <a:cs typeface="Tahoma"/>
              </a:rPr>
              <a:t> </a:t>
            </a:r>
            <a:r>
              <a:rPr sz="3100" spc="-130" dirty="0">
                <a:latin typeface="Tahoma"/>
                <a:cs typeface="Tahoma"/>
              </a:rPr>
              <a:t>-</a:t>
            </a:r>
            <a:r>
              <a:rPr sz="3100" spc="-145" dirty="0">
                <a:latin typeface="Tahoma"/>
                <a:cs typeface="Tahoma"/>
              </a:rPr>
              <a:t> </a:t>
            </a:r>
            <a:r>
              <a:rPr sz="3100" spc="-35" dirty="0">
                <a:latin typeface="Tahoma"/>
                <a:cs typeface="Tahoma"/>
              </a:rPr>
              <a:t>14/15):</a:t>
            </a:r>
            <a:r>
              <a:rPr sz="3100" spc="-145" dirty="0">
                <a:latin typeface="Tahoma"/>
                <a:cs typeface="Tahoma"/>
              </a:rPr>
              <a:t> </a:t>
            </a:r>
            <a:r>
              <a:rPr sz="3100" spc="80" dirty="0">
                <a:latin typeface="Tahoma"/>
                <a:cs typeface="Tahoma"/>
              </a:rPr>
              <a:t>4</a:t>
            </a:r>
            <a:r>
              <a:rPr sz="3100" spc="-145" dirty="0">
                <a:latin typeface="Tahoma"/>
                <a:cs typeface="Tahoma"/>
              </a:rPr>
              <a:t> </a:t>
            </a:r>
            <a:r>
              <a:rPr sz="3100" spc="50" dirty="0">
                <a:latin typeface="Tahoma"/>
                <a:cs typeface="Tahoma"/>
              </a:rPr>
              <a:t>years.</a:t>
            </a:r>
            <a:r>
              <a:rPr sz="3100" spc="-145" dirty="0">
                <a:latin typeface="Tahoma"/>
                <a:cs typeface="Tahoma"/>
              </a:rPr>
              <a:t> </a:t>
            </a:r>
            <a:r>
              <a:rPr sz="3100" spc="114" dirty="0">
                <a:latin typeface="Tahoma"/>
                <a:cs typeface="Tahoma"/>
              </a:rPr>
              <a:t>National </a:t>
            </a:r>
            <a:r>
              <a:rPr sz="3100" spc="90" dirty="0">
                <a:latin typeface="Tahoma"/>
                <a:cs typeface="Tahoma"/>
              </a:rPr>
              <a:t>Evaluation</a:t>
            </a:r>
            <a:r>
              <a:rPr sz="3100" spc="-155" dirty="0">
                <a:latin typeface="Tahoma"/>
                <a:cs typeface="Tahoma"/>
              </a:rPr>
              <a:t> </a:t>
            </a:r>
            <a:r>
              <a:rPr sz="3100" spc="75" dirty="0">
                <a:latin typeface="Tahoma"/>
                <a:cs typeface="Tahoma"/>
              </a:rPr>
              <a:t>at</a:t>
            </a:r>
            <a:r>
              <a:rPr sz="3100" spc="-155" dirty="0">
                <a:latin typeface="Tahoma"/>
                <a:cs typeface="Tahoma"/>
              </a:rPr>
              <a:t> </a:t>
            </a:r>
            <a:r>
              <a:rPr sz="3100" spc="110" dirty="0">
                <a:latin typeface="Tahoma"/>
                <a:cs typeface="Tahoma"/>
              </a:rPr>
              <a:t>the</a:t>
            </a:r>
            <a:r>
              <a:rPr sz="3100" spc="-155" dirty="0">
                <a:latin typeface="Tahoma"/>
                <a:cs typeface="Tahoma"/>
              </a:rPr>
              <a:t> </a:t>
            </a:r>
            <a:r>
              <a:rPr sz="3100" spc="65" dirty="0">
                <a:latin typeface="Tahoma"/>
                <a:cs typeface="Tahoma"/>
              </a:rPr>
              <a:t>end.</a:t>
            </a:r>
            <a:endParaRPr sz="3100">
              <a:latin typeface="Tahoma"/>
              <a:cs typeface="Tahoma"/>
            </a:endParaRPr>
          </a:p>
          <a:p>
            <a:pPr marL="12700" marR="554355">
              <a:lnSpc>
                <a:spcPct val="116900"/>
              </a:lnSpc>
              <a:spcBef>
                <a:spcPts val="5"/>
              </a:spcBef>
            </a:pPr>
            <a:r>
              <a:rPr sz="3100" spc="70" dirty="0">
                <a:latin typeface="Tahoma"/>
                <a:cs typeface="Tahoma"/>
              </a:rPr>
              <a:t>Învățământ</a:t>
            </a:r>
            <a:r>
              <a:rPr sz="3100" spc="-125" dirty="0">
                <a:latin typeface="Tahoma"/>
                <a:cs typeface="Tahoma"/>
              </a:rPr>
              <a:t> </a:t>
            </a:r>
            <a:r>
              <a:rPr sz="3100" spc="70" dirty="0">
                <a:latin typeface="Tahoma"/>
                <a:cs typeface="Tahoma"/>
              </a:rPr>
              <a:t>Liceal</a:t>
            </a:r>
            <a:r>
              <a:rPr sz="3100" spc="-125" dirty="0">
                <a:latin typeface="Tahoma"/>
                <a:cs typeface="Tahoma"/>
              </a:rPr>
              <a:t> </a:t>
            </a:r>
            <a:r>
              <a:rPr sz="3100" spc="90" dirty="0">
                <a:latin typeface="Tahoma"/>
                <a:cs typeface="Tahoma"/>
              </a:rPr>
              <a:t>(Upper</a:t>
            </a:r>
            <a:r>
              <a:rPr sz="3100" spc="-120" dirty="0">
                <a:latin typeface="Tahoma"/>
                <a:cs typeface="Tahoma"/>
              </a:rPr>
              <a:t> </a:t>
            </a:r>
            <a:r>
              <a:rPr sz="3100" spc="100" dirty="0">
                <a:latin typeface="Tahoma"/>
                <a:cs typeface="Tahoma"/>
              </a:rPr>
              <a:t>Secondary</a:t>
            </a:r>
            <a:r>
              <a:rPr sz="3100" spc="-125" dirty="0">
                <a:latin typeface="Tahoma"/>
                <a:cs typeface="Tahoma"/>
              </a:rPr>
              <a:t> </a:t>
            </a:r>
            <a:r>
              <a:rPr sz="3100" spc="65" dirty="0">
                <a:latin typeface="Tahoma"/>
                <a:cs typeface="Tahoma"/>
              </a:rPr>
              <a:t>School,</a:t>
            </a:r>
            <a:r>
              <a:rPr sz="3100" spc="-120" dirty="0">
                <a:latin typeface="Tahoma"/>
                <a:cs typeface="Tahoma"/>
              </a:rPr>
              <a:t> </a:t>
            </a:r>
            <a:r>
              <a:rPr sz="3100" spc="50" dirty="0">
                <a:latin typeface="Tahoma"/>
                <a:cs typeface="Tahoma"/>
              </a:rPr>
              <a:t>14/15</a:t>
            </a:r>
            <a:r>
              <a:rPr sz="3100" spc="-125" dirty="0">
                <a:latin typeface="Tahoma"/>
                <a:cs typeface="Tahoma"/>
              </a:rPr>
              <a:t> </a:t>
            </a:r>
            <a:r>
              <a:rPr sz="3100" spc="-130" dirty="0">
                <a:latin typeface="Tahoma"/>
                <a:cs typeface="Tahoma"/>
              </a:rPr>
              <a:t>-</a:t>
            </a:r>
            <a:r>
              <a:rPr sz="3100" spc="-125" dirty="0">
                <a:latin typeface="Tahoma"/>
                <a:cs typeface="Tahoma"/>
              </a:rPr>
              <a:t> </a:t>
            </a:r>
            <a:r>
              <a:rPr sz="3100" spc="-30" dirty="0">
                <a:latin typeface="Tahoma"/>
                <a:cs typeface="Tahoma"/>
              </a:rPr>
              <a:t>18/19):*</a:t>
            </a:r>
            <a:r>
              <a:rPr sz="3100" spc="-120" dirty="0">
                <a:latin typeface="Tahoma"/>
                <a:cs typeface="Tahoma"/>
              </a:rPr>
              <a:t> </a:t>
            </a:r>
            <a:r>
              <a:rPr sz="3100" spc="80" dirty="0">
                <a:latin typeface="Tahoma"/>
                <a:cs typeface="Tahoma"/>
              </a:rPr>
              <a:t>4</a:t>
            </a:r>
            <a:r>
              <a:rPr sz="3100" spc="-125" dirty="0">
                <a:latin typeface="Tahoma"/>
                <a:cs typeface="Tahoma"/>
              </a:rPr>
              <a:t> </a:t>
            </a:r>
            <a:r>
              <a:rPr sz="3100" dirty="0">
                <a:latin typeface="Tahoma"/>
                <a:cs typeface="Tahoma"/>
              </a:rPr>
              <a:t>years,</a:t>
            </a:r>
            <a:r>
              <a:rPr sz="3100" spc="-120" dirty="0">
                <a:latin typeface="Tahoma"/>
                <a:cs typeface="Tahoma"/>
              </a:rPr>
              <a:t> </a:t>
            </a:r>
            <a:r>
              <a:rPr sz="3100" spc="105" dirty="0">
                <a:latin typeface="Tahoma"/>
                <a:cs typeface="Tahoma"/>
              </a:rPr>
              <a:t>different</a:t>
            </a:r>
            <a:r>
              <a:rPr sz="3100" spc="-125" dirty="0">
                <a:latin typeface="Tahoma"/>
                <a:cs typeface="Tahoma"/>
              </a:rPr>
              <a:t> </a:t>
            </a:r>
            <a:r>
              <a:rPr sz="3100" spc="100" dirty="0">
                <a:latin typeface="Tahoma"/>
                <a:cs typeface="Tahoma"/>
              </a:rPr>
              <a:t>profiles </a:t>
            </a:r>
            <a:r>
              <a:rPr sz="3100" dirty="0">
                <a:latin typeface="Tahoma"/>
                <a:cs typeface="Tahoma"/>
              </a:rPr>
              <a:t>(Theoretical,</a:t>
            </a:r>
            <a:r>
              <a:rPr sz="3100" spc="85" dirty="0">
                <a:latin typeface="Tahoma"/>
                <a:cs typeface="Tahoma"/>
              </a:rPr>
              <a:t> </a:t>
            </a:r>
            <a:r>
              <a:rPr sz="3100" spc="65" dirty="0">
                <a:latin typeface="Tahoma"/>
                <a:cs typeface="Tahoma"/>
              </a:rPr>
              <a:t>Technological,</a:t>
            </a:r>
            <a:r>
              <a:rPr sz="3100" spc="90" dirty="0">
                <a:latin typeface="Tahoma"/>
                <a:cs typeface="Tahoma"/>
              </a:rPr>
              <a:t> </a:t>
            </a:r>
            <a:r>
              <a:rPr sz="3100" spc="35" dirty="0">
                <a:latin typeface="Tahoma"/>
                <a:cs typeface="Tahoma"/>
              </a:rPr>
              <a:t>Vocational).</a:t>
            </a:r>
            <a:endParaRPr sz="3100">
              <a:latin typeface="Tahoma"/>
              <a:cs typeface="Tahoma"/>
            </a:endParaRPr>
          </a:p>
          <a:p>
            <a:pPr marL="12700" marR="1191895">
              <a:lnSpc>
                <a:spcPct val="116900"/>
              </a:lnSpc>
            </a:pPr>
            <a:r>
              <a:rPr sz="3100" spc="70" dirty="0">
                <a:latin typeface="Tahoma"/>
                <a:cs typeface="Tahoma"/>
              </a:rPr>
              <a:t>Învățământ</a:t>
            </a:r>
            <a:r>
              <a:rPr sz="3100" spc="-90" dirty="0">
                <a:latin typeface="Tahoma"/>
                <a:cs typeface="Tahoma"/>
              </a:rPr>
              <a:t> </a:t>
            </a:r>
            <a:r>
              <a:rPr sz="3100" spc="120" dirty="0">
                <a:latin typeface="Tahoma"/>
                <a:cs typeface="Tahoma"/>
              </a:rPr>
              <a:t>Profesional</a:t>
            </a:r>
            <a:r>
              <a:rPr sz="3100" spc="-85" dirty="0">
                <a:latin typeface="Tahoma"/>
                <a:cs typeface="Tahoma"/>
              </a:rPr>
              <a:t> </a:t>
            </a:r>
            <a:r>
              <a:rPr sz="3100" spc="60" dirty="0">
                <a:latin typeface="Tahoma"/>
                <a:cs typeface="Tahoma"/>
              </a:rPr>
              <a:t>(Vocational</a:t>
            </a:r>
            <a:r>
              <a:rPr sz="3100" spc="-85" dirty="0">
                <a:latin typeface="Tahoma"/>
                <a:cs typeface="Tahoma"/>
              </a:rPr>
              <a:t> </a:t>
            </a:r>
            <a:r>
              <a:rPr sz="3100" dirty="0">
                <a:latin typeface="Tahoma"/>
                <a:cs typeface="Tahoma"/>
              </a:rPr>
              <a:t>Education):*</a:t>
            </a:r>
            <a:r>
              <a:rPr sz="3100" spc="-85" dirty="0">
                <a:latin typeface="Tahoma"/>
                <a:cs typeface="Tahoma"/>
              </a:rPr>
              <a:t> </a:t>
            </a:r>
            <a:r>
              <a:rPr sz="3100" spc="95" dirty="0">
                <a:latin typeface="Tahoma"/>
                <a:cs typeface="Tahoma"/>
              </a:rPr>
              <a:t>After</a:t>
            </a:r>
            <a:r>
              <a:rPr sz="3100" spc="-85" dirty="0">
                <a:latin typeface="Tahoma"/>
                <a:cs typeface="Tahoma"/>
              </a:rPr>
              <a:t> </a:t>
            </a:r>
            <a:r>
              <a:rPr sz="3100" spc="105" dirty="0">
                <a:latin typeface="Tahoma"/>
                <a:cs typeface="Tahoma"/>
              </a:rPr>
              <a:t>8th</a:t>
            </a:r>
            <a:r>
              <a:rPr sz="3100" spc="-85" dirty="0">
                <a:latin typeface="Tahoma"/>
                <a:cs typeface="Tahoma"/>
              </a:rPr>
              <a:t> </a:t>
            </a:r>
            <a:r>
              <a:rPr sz="3100" spc="50" dirty="0">
                <a:latin typeface="Tahoma"/>
                <a:cs typeface="Tahoma"/>
              </a:rPr>
              <a:t>grade,</a:t>
            </a:r>
            <a:r>
              <a:rPr sz="3100" spc="-85" dirty="0">
                <a:latin typeface="Tahoma"/>
                <a:cs typeface="Tahoma"/>
              </a:rPr>
              <a:t> </a:t>
            </a:r>
            <a:r>
              <a:rPr sz="3100" spc="105" dirty="0">
                <a:latin typeface="Tahoma"/>
                <a:cs typeface="Tahoma"/>
              </a:rPr>
              <a:t>various</a:t>
            </a:r>
            <a:r>
              <a:rPr sz="3100" spc="-85" dirty="0">
                <a:latin typeface="Tahoma"/>
                <a:cs typeface="Tahoma"/>
              </a:rPr>
              <a:t> </a:t>
            </a:r>
            <a:r>
              <a:rPr sz="3100" spc="120" dirty="0">
                <a:latin typeface="Tahoma"/>
                <a:cs typeface="Tahoma"/>
              </a:rPr>
              <a:t>durations </a:t>
            </a:r>
            <a:r>
              <a:rPr sz="3100" dirty="0">
                <a:latin typeface="Tahoma"/>
                <a:cs typeface="Tahoma"/>
              </a:rPr>
              <a:t>(typically</a:t>
            </a:r>
            <a:r>
              <a:rPr sz="3100" spc="5" dirty="0">
                <a:latin typeface="Tahoma"/>
                <a:cs typeface="Tahoma"/>
              </a:rPr>
              <a:t> </a:t>
            </a:r>
            <a:r>
              <a:rPr sz="3100" spc="80" dirty="0">
                <a:latin typeface="Tahoma"/>
                <a:cs typeface="Tahoma"/>
              </a:rPr>
              <a:t>3</a:t>
            </a:r>
            <a:r>
              <a:rPr sz="3100" spc="10" dirty="0">
                <a:latin typeface="Tahoma"/>
                <a:cs typeface="Tahoma"/>
              </a:rPr>
              <a:t> </a:t>
            </a:r>
            <a:r>
              <a:rPr sz="3100" spc="-10" dirty="0">
                <a:latin typeface="Tahoma"/>
                <a:cs typeface="Tahoma"/>
              </a:rPr>
              <a:t>years).</a:t>
            </a:r>
            <a:endParaRPr sz="31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630"/>
              </a:spcBef>
            </a:pPr>
            <a:r>
              <a:rPr sz="3100" spc="110" dirty="0">
                <a:latin typeface="Tahoma"/>
                <a:cs typeface="Tahoma"/>
              </a:rPr>
              <a:t>Higher</a:t>
            </a:r>
            <a:r>
              <a:rPr sz="3100" spc="-140" dirty="0">
                <a:latin typeface="Tahoma"/>
                <a:cs typeface="Tahoma"/>
              </a:rPr>
              <a:t> </a:t>
            </a:r>
            <a:r>
              <a:rPr sz="3100" spc="70" dirty="0">
                <a:latin typeface="Tahoma"/>
                <a:cs typeface="Tahoma"/>
              </a:rPr>
              <a:t>Education:</a:t>
            </a:r>
            <a:r>
              <a:rPr sz="3100" spc="-135" dirty="0">
                <a:latin typeface="Tahoma"/>
                <a:cs typeface="Tahoma"/>
              </a:rPr>
              <a:t> </a:t>
            </a:r>
            <a:r>
              <a:rPr sz="3100" spc="95" dirty="0">
                <a:latin typeface="Tahoma"/>
                <a:cs typeface="Tahoma"/>
              </a:rPr>
              <a:t>Universities</a:t>
            </a:r>
            <a:r>
              <a:rPr sz="3100" spc="-135" dirty="0">
                <a:latin typeface="Tahoma"/>
                <a:cs typeface="Tahoma"/>
              </a:rPr>
              <a:t> </a:t>
            </a:r>
            <a:r>
              <a:rPr sz="3100" spc="50" dirty="0">
                <a:latin typeface="Tahoma"/>
                <a:cs typeface="Tahoma"/>
              </a:rPr>
              <a:t>(Bachelor,</a:t>
            </a:r>
            <a:r>
              <a:rPr sz="3100" spc="-135" dirty="0">
                <a:latin typeface="Tahoma"/>
                <a:cs typeface="Tahoma"/>
              </a:rPr>
              <a:t> </a:t>
            </a:r>
            <a:r>
              <a:rPr sz="3100" spc="100" dirty="0">
                <a:latin typeface="Tahoma"/>
                <a:cs typeface="Tahoma"/>
              </a:rPr>
              <a:t>Master,</a:t>
            </a:r>
            <a:r>
              <a:rPr sz="3100" spc="-135" dirty="0">
                <a:latin typeface="Tahoma"/>
                <a:cs typeface="Tahoma"/>
              </a:rPr>
              <a:t> </a:t>
            </a:r>
            <a:r>
              <a:rPr sz="3100" dirty="0">
                <a:latin typeface="Tahoma"/>
                <a:cs typeface="Tahoma"/>
              </a:rPr>
              <a:t>PhD),</a:t>
            </a:r>
            <a:r>
              <a:rPr sz="3100" spc="-135" dirty="0">
                <a:latin typeface="Tahoma"/>
                <a:cs typeface="Tahoma"/>
              </a:rPr>
              <a:t> </a:t>
            </a:r>
            <a:r>
              <a:rPr sz="3100" spc="70" dirty="0">
                <a:latin typeface="Tahoma"/>
                <a:cs typeface="Tahoma"/>
              </a:rPr>
              <a:t>Post-</a:t>
            </a:r>
            <a:r>
              <a:rPr sz="3100" spc="114" dirty="0">
                <a:latin typeface="Tahoma"/>
                <a:cs typeface="Tahoma"/>
              </a:rPr>
              <a:t>secondary</a:t>
            </a:r>
            <a:r>
              <a:rPr sz="3100" spc="-140" dirty="0">
                <a:latin typeface="Tahoma"/>
                <a:cs typeface="Tahoma"/>
              </a:rPr>
              <a:t> </a:t>
            </a:r>
            <a:r>
              <a:rPr sz="3100" spc="105" dirty="0">
                <a:latin typeface="Tahoma"/>
                <a:cs typeface="Tahoma"/>
              </a:rPr>
              <a:t>non-</a:t>
            </a:r>
            <a:r>
              <a:rPr sz="3100" spc="60" dirty="0">
                <a:latin typeface="Tahoma"/>
                <a:cs typeface="Tahoma"/>
              </a:rPr>
              <a:t>university.</a:t>
            </a:r>
            <a:endParaRPr sz="31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95998" y="2798861"/>
            <a:ext cx="12362180" cy="4231640"/>
          </a:xfrm>
          <a:custGeom>
            <a:avLst/>
            <a:gdLst/>
            <a:ahLst/>
            <a:cxnLst/>
            <a:rect l="l" t="t" r="r" b="b"/>
            <a:pathLst>
              <a:path w="12362180" h="4231640">
                <a:moveTo>
                  <a:pt x="11875849" y="4231227"/>
                </a:moveTo>
                <a:lnTo>
                  <a:pt x="485778" y="4231227"/>
                </a:lnTo>
                <a:lnTo>
                  <a:pt x="437764" y="4228850"/>
                </a:lnTo>
                <a:lnTo>
                  <a:pt x="390563" y="4221807"/>
                </a:lnTo>
                <a:lnTo>
                  <a:pt x="344495" y="4210230"/>
                </a:lnTo>
                <a:lnTo>
                  <a:pt x="299877" y="4194251"/>
                </a:lnTo>
                <a:lnTo>
                  <a:pt x="257029" y="4174001"/>
                </a:lnTo>
                <a:lnTo>
                  <a:pt x="216267" y="4149613"/>
                </a:lnTo>
                <a:lnTo>
                  <a:pt x="177912" y="4121217"/>
                </a:lnTo>
                <a:lnTo>
                  <a:pt x="142280" y="4088946"/>
                </a:lnTo>
                <a:lnTo>
                  <a:pt x="110010" y="4053314"/>
                </a:lnTo>
                <a:lnTo>
                  <a:pt x="81615" y="4014956"/>
                </a:lnTo>
                <a:lnTo>
                  <a:pt x="57227" y="3974193"/>
                </a:lnTo>
                <a:lnTo>
                  <a:pt x="36977" y="3931342"/>
                </a:lnTo>
                <a:lnTo>
                  <a:pt x="20997" y="3886722"/>
                </a:lnTo>
                <a:lnTo>
                  <a:pt x="9420" y="3840653"/>
                </a:lnTo>
                <a:lnTo>
                  <a:pt x="2377" y="3793451"/>
                </a:lnTo>
                <a:lnTo>
                  <a:pt x="0" y="3745437"/>
                </a:lnTo>
                <a:lnTo>
                  <a:pt x="0" y="485784"/>
                </a:lnTo>
                <a:lnTo>
                  <a:pt x="2377" y="437769"/>
                </a:lnTo>
                <a:lnTo>
                  <a:pt x="9420" y="390568"/>
                </a:lnTo>
                <a:lnTo>
                  <a:pt x="20997" y="344499"/>
                </a:lnTo>
                <a:lnTo>
                  <a:pt x="36977" y="299880"/>
                </a:lnTo>
                <a:lnTo>
                  <a:pt x="57227" y="257031"/>
                </a:lnTo>
                <a:lnTo>
                  <a:pt x="81615" y="216268"/>
                </a:lnTo>
                <a:lnTo>
                  <a:pt x="110010" y="177912"/>
                </a:lnTo>
                <a:lnTo>
                  <a:pt x="142280" y="142280"/>
                </a:lnTo>
                <a:lnTo>
                  <a:pt x="177912" y="110010"/>
                </a:lnTo>
                <a:lnTo>
                  <a:pt x="216267" y="81615"/>
                </a:lnTo>
                <a:lnTo>
                  <a:pt x="257029" y="57227"/>
                </a:lnTo>
                <a:lnTo>
                  <a:pt x="299877" y="36977"/>
                </a:lnTo>
                <a:lnTo>
                  <a:pt x="344495" y="20997"/>
                </a:lnTo>
                <a:lnTo>
                  <a:pt x="390563" y="9420"/>
                </a:lnTo>
                <a:lnTo>
                  <a:pt x="437764" y="2377"/>
                </a:lnTo>
                <a:lnTo>
                  <a:pt x="485778" y="0"/>
                </a:lnTo>
                <a:lnTo>
                  <a:pt x="11875849" y="0"/>
                </a:lnTo>
                <a:lnTo>
                  <a:pt x="11923853" y="2377"/>
                </a:lnTo>
                <a:lnTo>
                  <a:pt x="11971047" y="9420"/>
                </a:lnTo>
                <a:lnTo>
                  <a:pt x="12017112" y="20997"/>
                </a:lnTo>
                <a:lnTo>
                  <a:pt x="12061728" y="36977"/>
                </a:lnTo>
                <a:lnTo>
                  <a:pt x="12104576" y="57227"/>
                </a:lnTo>
                <a:lnTo>
                  <a:pt x="12145338" y="81615"/>
                </a:lnTo>
                <a:lnTo>
                  <a:pt x="12183695" y="110010"/>
                </a:lnTo>
                <a:lnTo>
                  <a:pt x="12219328" y="142280"/>
                </a:lnTo>
                <a:lnTo>
                  <a:pt x="12251599" y="177912"/>
                </a:lnTo>
                <a:lnTo>
                  <a:pt x="12279994" y="216268"/>
                </a:lnTo>
                <a:lnTo>
                  <a:pt x="12304383" y="257031"/>
                </a:lnTo>
                <a:lnTo>
                  <a:pt x="12324633" y="299880"/>
                </a:lnTo>
                <a:lnTo>
                  <a:pt x="12340612" y="344499"/>
                </a:lnTo>
                <a:lnTo>
                  <a:pt x="12352189" y="390568"/>
                </a:lnTo>
                <a:lnTo>
                  <a:pt x="12359232" y="437769"/>
                </a:lnTo>
                <a:lnTo>
                  <a:pt x="12361609" y="485784"/>
                </a:lnTo>
                <a:lnTo>
                  <a:pt x="12361609" y="3745437"/>
                </a:lnTo>
                <a:lnTo>
                  <a:pt x="12359232" y="3793451"/>
                </a:lnTo>
                <a:lnTo>
                  <a:pt x="12352189" y="3840653"/>
                </a:lnTo>
                <a:lnTo>
                  <a:pt x="12340612" y="3886722"/>
                </a:lnTo>
                <a:lnTo>
                  <a:pt x="12324633" y="3931342"/>
                </a:lnTo>
                <a:lnTo>
                  <a:pt x="12304383" y="3974193"/>
                </a:lnTo>
                <a:lnTo>
                  <a:pt x="12279994" y="4014956"/>
                </a:lnTo>
                <a:lnTo>
                  <a:pt x="12251599" y="4053314"/>
                </a:lnTo>
                <a:lnTo>
                  <a:pt x="12219328" y="4088946"/>
                </a:lnTo>
                <a:lnTo>
                  <a:pt x="12183695" y="4121217"/>
                </a:lnTo>
                <a:lnTo>
                  <a:pt x="12145338" y="4149613"/>
                </a:lnTo>
                <a:lnTo>
                  <a:pt x="12104576" y="4174001"/>
                </a:lnTo>
                <a:lnTo>
                  <a:pt x="12061728" y="4194251"/>
                </a:lnTo>
                <a:lnTo>
                  <a:pt x="12017112" y="4210230"/>
                </a:lnTo>
                <a:lnTo>
                  <a:pt x="11971047" y="4221807"/>
                </a:lnTo>
                <a:lnTo>
                  <a:pt x="11923853" y="4228850"/>
                </a:lnTo>
                <a:lnTo>
                  <a:pt x="11875849" y="4231227"/>
                </a:lnTo>
                <a:close/>
              </a:path>
            </a:pathLst>
          </a:custGeom>
          <a:solidFill>
            <a:srgbClr val="ED816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50640" y="3136169"/>
            <a:ext cx="10427335" cy="33401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16900"/>
              </a:lnSpc>
              <a:spcBef>
                <a:spcPts val="95"/>
              </a:spcBef>
            </a:pPr>
            <a:r>
              <a:rPr sz="6200" spc="-145" dirty="0">
                <a:latin typeface="Book Antiqua"/>
                <a:cs typeface="Book Antiqua"/>
              </a:rPr>
              <a:t>Despite</a:t>
            </a:r>
            <a:r>
              <a:rPr sz="6200" spc="-245" dirty="0">
                <a:latin typeface="Book Antiqua"/>
                <a:cs typeface="Book Antiqua"/>
              </a:rPr>
              <a:t> </a:t>
            </a:r>
            <a:r>
              <a:rPr sz="6200" spc="114" dirty="0">
                <a:latin typeface="Book Antiqua"/>
                <a:cs typeface="Book Antiqua"/>
              </a:rPr>
              <a:t>structural</a:t>
            </a:r>
            <a:r>
              <a:rPr sz="6200" spc="-260" dirty="0">
                <a:latin typeface="Book Antiqua"/>
                <a:cs typeface="Book Antiqua"/>
              </a:rPr>
              <a:t> </a:t>
            </a:r>
            <a:r>
              <a:rPr sz="6200" spc="-345" dirty="0" smtClean="0">
                <a:latin typeface="Book Antiqua"/>
                <a:cs typeface="Book Antiqua"/>
              </a:rPr>
              <a:t>di</a:t>
            </a:r>
            <a:r>
              <a:rPr lang="it-IT" sz="6200" spc="-345" dirty="0" err="1" smtClean="0">
                <a:latin typeface="Book Antiqua"/>
                <a:cs typeface="Book Antiqua"/>
              </a:rPr>
              <a:t>ff</a:t>
            </a:r>
            <a:r>
              <a:rPr sz="6200" spc="-345" dirty="0" err="1" smtClean="0">
                <a:latin typeface="Book Antiqua"/>
                <a:cs typeface="Book Antiqua"/>
              </a:rPr>
              <a:t>erences</a:t>
            </a:r>
            <a:r>
              <a:rPr sz="6200" spc="-345" dirty="0">
                <a:latin typeface="Book Antiqua"/>
                <a:cs typeface="Book Antiqua"/>
              </a:rPr>
              <a:t>, </a:t>
            </a:r>
            <a:r>
              <a:rPr sz="6200" dirty="0">
                <a:latin typeface="Book Antiqua"/>
                <a:cs typeface="Book Antiqua"/>
              </a:rPr>
              <a:t>both</a:t>
            </a:r>
            <a:r>
              <a:rPr sz="6200" spc="-260" dirty="0">
                <a:latin typeface="Book Antiqua"/>
                <a:cs typeface="Book Antiqua"/>
              </a:rPr>
              <a:t> </a:t>
            </a:r>
            <a:r>
              <a:rPr sz="6200" spc="155" dirty="0">
                <a:latin typeface="Book Antiqua"/>
                <a:cs typeface="Book Antiqua"/>
              </a:rPr>
              <a:t>Italy</a:t>
            </a:r>
            <a:r>
              <a:rPr sz="6200" spc="-254" dirty="0">
                <a:latin typeface="Book Antiqua"/>
                <a:cs typeface="Book Antiqua"/>
              </a:rPr>
              <a:t> </a:t>
            </a:r>
            <a:r>
              <a:rPr sz="6200" spc="-65" dirty="0">
                <a:latin typeface="Book Antiqua"/>
                <a:cs typeface="Book Antiqua"/>
              </a:rPr>
              <a:t>and</a:t>
            </a:r>
            <a:r>
              <a:rPr sz="6200" spc="-254" dirty="0">
                <a:latin typeface="Book Antiqua"/>
                <a:cs typeface="Book Antiqua"/>
              </a:rPr>
              <a:t> </a:t>
            </a:r>
            <a:r>
              <a:rPr sz="6200" spc="55" dirty="0">
                <a:latin typeface="Book Antiqua"/>
                <a:cs typeface="Book Antiqua"/>
              </a:rPr>
              <a:t>Romania</a:t>
            </a:r>
            <a:r>
              <a:rPr sz="6200" spc="-254" dirty="0">
                <a:latin typeface="Book Antiqua"/>
                <a:cs typeface="Book Antiqua"/>
              </a:rPr>
              <a:t> </a:t>
            </a:r>
            <a:r>
              <a:rPr sz="6200" spc="-20" dirty="0">
                <a:latin typeface="Book Antiqua"/>
                <a:cs typeface="Book Antiqua"/>
              </a:rPr>
              <a:t>show </a:t>
            </a:r>
            <a:r>
              <a:rPr sz="6200" dirty="0">
                <a:latin typeface="Book Antiqua"/>
                <a:cs typeface="Book Antiqua"/>
              </a:rPr>
              <a:t>increasing</a:t>
            </a:r>
            <a:r>
              <a:rPr sz="6200" spc="-200" dirty="0">
                <a:latin typeface="Book Antiqua"/>
                <a:cs typeface="Book Antiqua"/>
              </a:rPr>
              <a:t> </a:t>
            </a:r>
            <a:r>
              <a:rPr sz="6200" spc="-90" dirty="0">
                <a:latin typeface="Book Antiqua"/>
                <a:cs typeface="Book Antiqua"/>
              </a:rPr>
              <a:t>adoption</a:t>
            </a:r>
            <a:r>
              <a:rPr sz="6200" spc="-195" dirty="0">
                <a:latin typeface="Book Antiqua"/>
                <a:cs typeface="Book Antiqua"/>
              </a:rPr>
              <a:t> </a:t>
            </a:r>
            <a:r>
              <a:rPr sz="6200" spc="-660" dirty="0" smtClean="0">
                <a:latin typeface="Book Antiqua"/>
                <a:cs typeface="Book Antiqua"/>
              </a:rPr>
              <a:t>o</a:t>
            </a:r>
            <a:r>
              <a:rPr lang="it-IT" sz="6200" spc="-660" dirty="0" smtClean="0">
                <a:latin typeface="Book Antiqua"/>
                <a:cs typeface="Book Antiqua"/>
              </a:rPr>
              <a:t>f</a:t>
            </a:r>
            <a:r>
              <a:rPr sz="6200" spc="-660" dirty="0" smtClean="0">
                <a:latin typeface="Book Antiqua"/>
                <a:cs typeface="Book Antiqua"/>
              </a:rPr>
              <a:t>:</a:t>
            </a:r>
            <a:endParaRPr sz="6200" dirty="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185239" y="316358"/>
            <a:ext cx="13964919" cy="1139825"/>
            <a:chOff x="4185239" y="316358"/>
            <a:chExt cx="13964919" cy="1139825"/>
          </a:xfrm>
        </p:grpSpPr>
        <p:sp>
          <p:nvSpPr>
            <p:cNvPr id="3" name="object 3"/>
            <p:cNvSpPr/>
            <p:nvPr/>
          </p:nvSpPr>
          <p:spPr>
            <a:xfrm>
              <a:off x="4185239" y="316358"/>
              <a:ext cx="13964919" cy="1139825"/>
            </a:xfrm>
            <a:custGeom>
              <a:avLst/>
              <a:gdLst/>
              <a:ahLst/>
              <a:cxnLst/>
              <a:rect l="l" t="t" r="r" b="b"/>
              <a:pathLst>
                <a:path w="13964919" h="1139825">
                  <a:moveTo>
                    <a:pt x="13479017" y="1139388"/>
                  </a:moveTo>
                  <a:lnTo>
                    <a:pt x="485790" y="1139388"/>
                  </a:lnTo>
                  <a:lnTo>
                    <a:pt x="437775" y="1137011"/>
                  </a:lnTo>
                  <a:lnTo>
                    <a:pt x="390574" y="1129967"/>
                  </a:lnTo>
                  <a:lnTo>
                    <a:pt x="344504" y="1118390"/>
                  </a:lnTo>
                  <a:lnTo>
                    <a:pt x="299885" y="1102410"/>
                  </a:lnTo>
                  <a:lnTo>
                    <a:pt x="257034" y="1082160"/>
                  </a:lnTo>
                  <a:lnTo>
                    <a:pt x="216270" y="1057772"/>
                  </a:lnTo>
                  <a:lnTo>
                    <a:pt x="177913" y="1029377"/>
                  </a:lnTo>
                  <a:lnTo>
                    <a:pt x="142280" y="997107"/>
                  </a:lnTo>
                  <a:lnTo>
                    <a:pt x="110009" y="961476"/>
                  </a:lnTo>
                  <a:lnTo>
                    <a:pt x="81614" y="923121"/>
                  </a:lnTo>
                  <a:lnTo>
                    <a:pt x="57225" y="882360"/>
                  </a:lnTo>
                  <a:lnTo>
                    <a:pt x="36976" y="839511"/>
                  </a:lnTo>
                  <a:lnTo>
                    <a:pt x="20996" y="794894"/>
                  </a:lnTo>
                  <a:lnTo>
                    <a:pt x="9419" y="748825"/>
                  </a:lnTo>
                  <a:lnTo>
                    <a:pt x="2376" y="701626"/>
                  </a:lnTo>
                  <a:lnTo>
                    <a:pt x="0" y="653613"/>
                  </a:lnTo>
                  <a:lnTo>
                    <a:pt x="0" y="485774"/>
                  </a:lnTo>
                  <a:lnTo>
                    <a:pt x="2376" y="437762"/>
                  </a:lnTo>
                  <a:lnTo>
                    <a:pt x="9419" y="390562"/>
                  </a:lnTo>
                  <a:lnTo>
                    <a:pt x="20996" y="344494"/>
                  </a:lnTo>
                  <a:lnTo>
                    <a:pt x="36976" y="299877"/>
                  </a:lnTo>
                  <a:lnTo>
                    <a:pt x="57225" y="257028"/>
                  </a:lnTo>
                  <a:lnTo>
                    <a:pt x="81614" y="216267"/>
                  </a:lnTo>
                  <a:lnTo>
                    <a:pt x="110009" y="177912"/>
                  </a:lnTo>
                  <a:lnTo>
                    <a:pt x="142280" y="142280"/>
                  </a:lnTo>
                  <a:lnTo>
                    <a:pt x="177913" y="110011"/>
                  </a:lnTo>
                  <a:lnTo>
                    <a:pt x="216270" y="81617"/>
                  </a:lnTo>
                  <a:lnTo>
                    <a:pt x="257034" y="57228"/>
                  </a:lnTo>
                  <a:lnTo>
                    <a:pt x="299885" y="36978"/>
                  </a:lnTo>
                  <a:lnTo>
                    <a:pt x="344504" y="20998"/>
                  </a:lnTo>
                  <a:lnTo>
                    <a:pt x="390574" y="9420"/>
                  </a:lnTo>
                  <a:lnTo>
                    <a:pt x="437775" y="2377"/>
                  </a:lnTo>
                  <a:lnTo>
                    <a:pt x="485790" y="0"/>
                  </a:lnTo>
                  <a:lnTo>
                    <a:pt x="13479017" y="0"/>
                  </a:lnTo>
                  <a:lnTo>
                    <a:pt x="13527031" y="2377"/>
                  </a:lnTo>
                  <a:lnTo>
                    <a:pt x="13574232" y="9420"/>
                  </a:lnTo>
                  <a:lnTo>
                    <a:pt x="13620301" y="20998"/>
                  </a:lnTo>
                  <a:lnTo>
                    <a:pt x="13664918" y="36978"/>
                  </a:lnTo>
                  <a:lnTo>
                    <a:pt x="13707765" y="57228"/>
                  </a:lnTo>
                  <a:lnTo>
                    <a:pt x="13748523" y="81617"/>
                  </a:lnTo>
                  <a:lnTo>
                    <a:pt x="13786873" y="110011"/>
                  </a:lnTo>
                  <a:lnTo>
                    <a:pt x="13822496" y="142280"/>
                  </a:lnTo>
                  <a:lnTo>
                    <a:pt x="13854767" y="177912"/>
                  </a:lnTo>
                  <a:lnTo>
                    <a:pt x="13883162" y="216267"/>
                  </a:lnTo>
                  <a:lnTo>
                    <a:pt x="13907551" y="257028"/>
                  </a:lnTo>
                  <a:lnTo>
                    <a:pt x="13927801" y="299877"/>
                  </a:lnTo>
                  <a:lnTo>
                    <a:pt x="13943780" y="344494"/>
                  </a:lnTo>
                  <a:lnTo>
                    <a:pt x="13955357" y="390562"/>
                  </a:lnTo>
                  <a:lnTo>
                    <a:pt x="13962400" y="437762"/>
                  </a:lnTo>
                  <a:lnTo>
                    <a:pt x="13964777" y="485774"/>
                  </a:lnTo>
                  <a:lnTo>
                    <a:pt x="13964777" y="653613"/>
                  </a:lnTo>
                  <a:lnTo>
                    <a:pt x="13962400" y="701626"/>
                  </a:lnTo>
                  <a:lnTo>
                    <a:pt x="13955357" y="748825"/>
                  </a:lnTo>
                  <a:lnTo>
                    <a:pt x="13943780" y="794894"/>
                  </a:lnTo>
                  <a:lnTo>
                    <a:pt x="13927801" y="839511"/>
                  </a:lnTo>
                  <a:lnTo>
                    <a:pt x="13907551" y="882360"/>
                  </a:lnTo>
                  <a:lnTo>
                    <a:pt x="13883162" y="923121"/>
                  </a:lnTo>
                  <a:lnTo>
                    <a:pt x="13854767" y="961476"/>
                  </a:lnTo>
                  <a:lnTo>
                    <a:pt x="13822496" y="997107"/>
                  </a:lnTo>
                  <a:lnTo>
                    <a:pt x="13786873" y="1029377"/>
                  </a:lnTo>
                  <a:lnTo>
                    <a:pt x="13748523" y="1057772"/>
                  </a:lnTo>
                  <a:lnTo>
                    <a:pt x="13707765" y="1082160"/>
                  </a:lnTo>
                  <a:lnTo>
                    <a:pt x="13664918" y="1102410"/>
                  </a:lnTo>
                  <a:lnTo>
                    <a:pt x="13620301" y="1118390"/>
                  </a:lnTo>
                  <a:lnTo>
                    <a:pt x="13574232" y="1129967"/>
                  </a:lnTo>
                  <a:lnTo>
                    <a:pt x="13527031" y="1137011"/>
                  </a:lnTo>
                  <a:lnTo>
                    <a:pt x="13479017" y="1139388"/>
                  </a:lnTo>
                  <a:close/>
                </a:path>
              </a:pathLst>
            </a:custGeom>
            <a:solidFill>
              <a:srgbClr val="A5A8A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40595" y="803918"/>
              <a:ext cx="152400" cy="1524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95650" rIns="0" bIns="0" rtlCol="0">
            <a:spAutoFit/>
          </a:bodyPr>
          <a:lstStyle/>
          <a:p>
            <a:pPr marL="3875404">
              <a:lnSpc>
                <a:spcPct val="100000"/>
              </a:lnSpc>
              <a:spcBef>
                <a:spcPts val="100"/>
              </a:spcBef>
            </a:pPr>
            <a:r>
              <a:rPr spc="70" dirty="0"/>
              <a:t>Student-</a:t>
            </a:r>
            <a:r>
              <a:rPr spc="120" dirty="0"/>
              <a:t>Centered</a:t>
            </a:r>
            <a:r>
              <a:rPr spc="-175" dirty="0"/>
              <a:t> </a:t>
            </a:r>
            <a:r>
              <a:rPr spc="55" dirty="0"/>
              <a:t>Learning:</a:t>
            </a:r>
            <a:r>
              <a:rPr spc="-170" dirty="0"/>
              <a:t> </a:t>
            </a:r>
            <a:r>
              <a:rPr spc="140" dirty="0"/>
              <a:t>Moving</a:t>
            </a:r>
            <a:r>
              <a:rPr spc="-175" dirty="0"/>
              <a:t> </a:t>
            </a:r>
            <a:r>
              <a:rPr spc="145" dirty="0"/>
              <a:t>beyond</a:t>
            </a:r>
            <a:r>
              <a:rPr spc="-170" dirty="0"/>
              <a:t> </a:t>
            </a:r>
            <a:r>
              <a:rPr spc="110" dirty="0"/>
              <a:t>traditional</a:t>
            </a:r>
            <a:r>
              <a:rPr spc="-175" dirty="0"/>
              <a:t> </a:t>
            </a:r>
            <a:r>
              <a:rPr spc="65" dirty="0"/>
              <a:t>lectures.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0" y="888468"/>
            <a:ext cx="18288000" cy="9398635"/>
            <a:chOff x="0" y="888468"/>
            <a:chExt cx="18288000" cy="9398635"/>
          </a:xfrm>
        </p:grpSpPr>
        <p:sp>
          <p:nvSpPr>
            <p:cNvPr id="7" name="object 7"/>
            <p:cNvSpPr/>
            <p:nvPr/>
          </p:nvSpPr>
          <p:spPr>
            <a:xfrm>
              <a:off x="0" y="897909"/>
              <a:ext cx="5420360" cy="6428105"/>
            </a:xfrm>
            <a:custGeom>
              <a:avLst/>
              <a:gdLst/>
              <a:ahLst/>
              <a:cxnLst/>
              <a:rect l="l" t="t" r="r" b="b"/>
              <a:pathLst>
                <a:path w="5420360" h="6428105">
                  <a:moveTo>
                    <a:pt x="3801394" y="312343"/>
                  </a:moveTo>
                  <a:lnTo>
                    <a:pt x="3528117" y="312343"/>
                  </a:lnTo>
                  <a:lnTo>
                    <a:pt x="3521776" y="313828"/>
                  </a:lnTo>
                  <a:lnTo>
                    <a:pt x="0" y="1545476"/>
                  </a:lnTo>
                  <a:lnTo>
                    <a:pt x="0" y="1286475"/>
                  </a:lnTo>
                  <a:lnTo>
                    <a:pt x="3675827" y="951"/>
                  </a:lnTo>
                  <a:lnTo>
                    <a:pt x="3682485" y="0"/>
                  </a:lnTo>
                  <a:lnTo>
                    <a:pt x="3688583" y="1637"/>
                  </a:lnTo>
                  <a:lnTo>
                    <a:pt x="3693400" y="5595"/>
                  </a:lnTo>
                  <a:lnTo>
                    <a:pt x="3696218" y="11604"/>
                  </a:lnTo>
                  <a:lnTo>
                    <a:pt x="3801394" y="312343"/>
                  </a:lnTo>
                  <a:close/>
                </a:path>
                <a:path w="5420360" h="6428105">
                  <a:moveTo>
                    <a:pt x="5415320" y="4949434"/>
                  </a:moveTo>
                  <a:lnTo>
                    <a:pt x="4411562" y="5300472"/>
                  </a:lnTo>
                  <a:lnTo>
                    <a:pt x="1010585" y="5300472"/>
                  </a:lnTo>
                  <a:lnTo>
                    <a:pt x="4809966" y="3971739"/>
                  </a:lnTo>
                  <a:lnTo>
                    <a:pt x="4814468" y="3962400"/>
                  </a:lnTo>
                  <a:lnTo>
                    <a:pt x="3541867" y="323482"/>
                  </a:lnTo>
                  <a:lnTo>
                    <a:pt x="3538613" y="317633"/>
                  </a:lnTo>
                  <a:lnTo>
                    <a:pt x="3533874" y="313768"/>
                  </a:lnTo>
                  <a:lnTo>
                    <a:pt x="3528117" y="312343"/>
                  </a:lnTo>
                  <a:lnTo>
                    <a:pt x="3801394" y="312343"/>
                  </a:lnTo>
                  <a:lnTo>
                    <a:pt x="5419831" y="4940077"/>
                  </a:lnTo>
                  <a:lnTo>
                    <a:pt x="5415320" y="4949434"/>
                  </a:lnTo>
                  <a:close/>
                </a:path>
                <a:path w="5420360" h="6428105">
                  <a:moveTo>
                    <a:pt x="4411562" y="5300472"/>
                  </a:moveTo>
                  <a:lnTo>
                    <a:pt x="1188072" y="6427803"/>
                  </a:lnTo>
                  <a:lnTo>
                    <a:pt x="1178720" y="6423294"/>
                  </a:lnTo>
                  <a:lnTo>
                    <a:pt x="2" y="3052868"/>
                  </a:lnTo>
                  <a:lnTo>
                    <a:pt x="0" y="2433065"/>
                  </a:lnTo>
                  <a:lnTo>
                    <a:pt x="1001225" y="5295982"/>
                  </a:lnTo>
                  <a:lnTo>
                    <a:pt x="1010585" y="5300472"/>
                  </a:lnTo>
                  <a:lnTo>
                    <a:pt x="4411562" y="5300472"/>
                  </a:lnTo>
                  <a:close/>
                </a:path>
              </a:pathLst>
            </a:custGeom>
            <a:solidFill>
              <a:srgbClr val="F1F1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209835"/>
              <a:ext cx="4814133" cy="498757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0" y="1208218"/>
              <a:ext cx="5436870" cy="6117590"/>
            </a:xfrm>
            <a:custGeom>
              <a:avLst/>
              <a:gdLst/>
              <a:ahLst/>
              <a:cxnLst/>
              <a:rect l="l" t="t" r="r" b="b"/>
              <a:pathLst>
                <a:path w="5436870" h="6117590">
                  <a:moveTo>
                    <a:pt x="3543130" y="13667"/>
                  </a:moveTo>
                  <a:lnTo>
                    <a:pt x="3530893" y="13667"/>
                  </a:lnTo>
                  <a:lnTo>
                    <a:pt x="0" y="1248504"/>
                  </a:lnTo>
                  <a:lnTo>
                    <a:pt x="0" y="1235166"/>
                  </a:lnTo>
                  <a:lnTo>
                    <a:pt x="3523721" y="2837"/>
                  </a:lnTo>
                  <a:lnTo>
                    <a:pt x="3535009" y="0"/>
                  </a:lnTo>
                  <a:lnTo>
                    <a:pt x="3541105" y="7876"/>
                  </a:lnTo>
                  <a:lnTo>
                    <a:pt x="3543130" y="13667"/>
                  </a:lnTo>
                  <a:close/>
                </a:path>
                <a:path w="5436870" h="6117590">
                  <a:moveTo>
                    <a:pt x="4811938" y="3660748"/>
                  </a:moveTo>
                  <a:lnTo>
                    <a:pt x="4801061" y="3664552"/>
                  </a:lnTo>
                  <a:lnTo>
                    <a:pt x="4803952" y="3660199"/>
                  </a:lnTo>
                  <a:lnTo>
                    <a:pt x="4804227" y="3654561"/>
                  </a:lnTo>
                  <a:lnTo>
                    <a:pt x="3530894" y="13666"/>
                  </a:lnTo>
                  <a:lnTo>
                    <a:pt x="3543130" y="13667"/>
                  </a:lnTo>
                  <a:lnTo>
                    <a:pt x="4815809" y="3652732"/>
                  </a:lnTo>
                  <a:lnTo>
                    <a:pt x="4811938" y="3660748"/>
                  </a:lnTo>
                  <a:close/>
                </a:path>
                <a:path w="5436870" h="6117590">
                  <a:moveTo>
                    <a:pt x="1237603" y="6100184"/>
                  </a:moveTo>
                  <a:lnTo>
                    <a:pt x="1189063" y="6117160"/>
                  </a:lnTo>
                  <a:lnTo>
                    <a:pt x="1180057" y="6113657"/>
                  </a:lnTo>
                  <a:lnTo>
                    <a:pt x="0" y="2739382"/>
                  </a:lnTo>
                  <a:lnTo>
                    <a:pt x="0" y="2688528"/>
                  </a:lnTo>
                  <a:lnTo>
                    <a:pt x="1193133" y="6100184"/>
                  </a:lnTo>
                  <a:lnTo>
                    <a:pt x="1237603" y="6100184"/>
                  </a:lnTo>
                  <a:close/>
                </a:path>
                <a:path w="5436870" h="6117590">
                  <a:moveTo>
                    <a:pt x="5432176" y="4633243"/>
                  </a:moveTo>
                  <a:lnTo>
                    <a:pt x="1237603" y="6100184"/>
                  </a:lnTo>
                  <a:lnTo>
                    <a:pt x="1193133" y="6100184"/>
                  </a:lnTo>
                  <a:lnTo>
                    <a:pt x="5418390" y="4622512"/>
                  </a:lnTo>
                  <a:lnTo>
                    <a:pt x="5436717" y="4627208"/>
                  </a:lnTo>
                  <a:lnTo>
                    <a:pt x="5434797" y="4631231"/>
                  </a:lnTo>
                  <a:lnTo>
                    <a:pt x="5432176" y="4633243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0" y="888468"/>
              <a:ext cx="5440680" cy="5317490"/>
            </a:xfrm>
            <a:custGeom>
              <a:avLst/>
              <a:gdLst/>
              <a:ahLst/>
              <a:cxnLst/>
              <a:rect l="l" t="t" r="r" b="b"/>
              <a:pathLst>
                <a:path w="5440680" h="5317490">
                  <a:moveTo>
                    <a:pt x="1047481" y="5301470"/>
                  </a:moveTo>
                  <a:lnTo>
                    <a:pt x="1003035" y="5317014"/>
                  </a:lnTo>
                  <a:lnTo>
                    <a:pt x="997410" y="5316769"/>
                  </a:lnTo>
                  <a:lnTo>
                    <a:pt x="992709" y="5312839"/>
                  </a:lnTo>
                  <a:lnTo>
                    <a:pt x="987707" y="5311254"/>
                  </a:lnTo>
                  <a:lnTo>
                    <a:pt x="984342" y="5307993"/>
                  </a:lnTo>
                  <a:lnTo>
                    <a:pt x="0" y="2493359"/>
                  </a:lnTo>
                  <a:lnTo>
                    <a:pt x="0" y="2442505"/>
                  </a:lnTo>
                  <a:lnTo>
                    <a:pt x="999840" y="5301467"/>
                  </a:lnTo>
                  <a:lnTo>
                    <a:pt x="1047481" y="5301470"/>
                  </a:lnTo>
                  <a:close/>
                </a:path>
                <a:path w="5440680" h="5317490">
                  <a:moveTo>
                    <a:pt x="4808372" y="3986197"/>
                  </a:moveTo>
                  <a:lnTo>
                    <a:pt x="1047481" y="5301470"/>
                  </a:lnTo>
                  <a:lnTo>
                    <a:pt x="999831" y="5301470"/>
                  </a:lnTo>
                  <a:lnTo>
                    <a:pt x="4800204" y="3972390"/>
                  </a:lnTo>
                  <a:lnTo>
                    <a:pt x="4801887" y="3970676"/>
                  </a:lnTo>
                  <a:lnTo>
                    <a:pt x="4802825" y="3970348"/>
                  </a:lnTo>
                  <a:lnTo>
                    <a:pt x="4813219" y="3977846"/>
                  </a:lnTo>
                  <a:lnTo>
                    <a:pt x="4811634" y="3982845"/>
                  </a:lnTo>
                  <a:lnTo>
                    <a:pt x="4808372" y="3986197"/>
                  </a:lnTo>
                  <a:close/>
                </a:path>
                <a:path w="5440680" h="5317490">
                  <a:moveTo>
                    <a:pt x="3717457" y="21393"/>
                  </a:moveTo>
                  <a:lnTo>
                    <a:pt x="3695227" y="21393"/>
                  </a:lnTo>
                  <a:lnTo>
                    <a:pt x="0" y="1313701"/>
                  </a:lnTo>
                  <a:lnTo>
                    <a:pt x="0" y="1295916"/>
                  </a:lnTo>
                  <a:lnTo>
                    <a:pt x="3705544" y="0"/>
                  </a:lnTo>
                  <a:lnTo>
                    <a:pt x="3714904" y="4509"/>
                  </a:lnTo>
                  <a:lnTo>
                    <a:pt x="3718367" y="14411"/>
                  </a:lnTo>
                  <a:lnTo>
                    <a:pt x="3709447" y="17531"/>
                  </a:lnTo>
                  <a:lnTo>
                    <a:pt x="3717457" y="21393"/>
                  </a:lnTo>
                  <a:close/>
                </a:path>
                <a:path w="5440680" h="5317490">
                  <a:moveTo>
                    <a:pt x="5437053" y="4947963"/>
                  </a:moveTo>
                  <a:lnTo>
                    <a:pt x="5416083" y="4941959"/>
                  </a:lnTo>
                  <a:lnTo>
                    <a:pt x="3695241" y="21388"/>
                  </a:lnTo>
                  <a:lnTo>
                    <a:pt x="3717457" y="21393"/>
                  </a:lnTo>
                  <a:lnTo>
                    <a:pt x="3718804" y="22042"/>
                  </a:lnTo>
                  <a:lnTo>
                    <a:pt x="3721035" y="22042"/>
                  </a:lnTo>
                  <a:lnTo>
                    <a:pt x="5440591" y="4938940"/>
                  </a:lnTo>
                  <a:lnTo>
                    <a:pt x="5439979" y="4943605"/>
                  </a:lnTo>
                  <a:lnTo>
                    <a:pt x="5437053" y="4947963"/>
                  </a:lnTo>
                  <a:close/>
                </a:path>
                <a:path w="5440680" h="5317490">
                  <a:moveTo>
                    <a:pt x="3721035" y="22042"/>
                  </a:moveTo>
                  <a:lnTo>
                    <a:pt x="3718804" y="22042"/>
                  </a:lnTo>
                  <a:lnTo>
                    <a:pt x="3715786" y="19762"/>
                  </a:lnTo>
                  <a:lnTo>
                    <a:pt x="3713104" y="18473"/>
                  </a:lnTo>
                  <a:lnTo>
                    <a:pt x="3709447" y="17531"/>
                  </a:lnTo>
                  <a:lnTo>
                    <a:pt x="3719458" y="17531"/>
                  </a:lnTo>
                  <a:lnTo>
                    <a:pt x="3721035" y="22042"/>
                  </a:lnTo>
                  <a:close/>
                </a:path>
                <a:path w="5440680" h="5317490">
                  <a:moveTo>
                    <a:pt x="3719458" y="17531"/>
                  </a:moveTo>
                  <a:lnTo>
                    <a:pt x="3709447" y="17531"/>
                  </a:lnTo>
                  <a:lnTo>
                    <a:pt x="3718367" y="14411"/>
                  </a:lnTo>
                  <a:lnTo>
                    <a:pt x="3719458" y="1753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0" y="4946106"/>
              <a:ext cx="6146165" cy="5340985"/>
            </a:xfrm>
            <a:custGeom>
              <a:avLst/>
              <a:gdLst/>
              <a:ahLst/>
              <a:cxnLst/>
              <a:rect l="l" t="t" r="r" b="b"/>
              <a:pathLst>
                <a:path w="6146165" h="5340984">
                  <a:moveTo>
                    <a:pt x="1149695" y="5340893"/>
                  </a:moveTo>
                  <a:lnTo>
                    <a:pt x="0" y="4821995"/>
                  </a:lnTo>
                  <a:lnTo>
                    <a:pt x="13" y="4548692"/>
                  </a:lnTo>
                  <a:lnTo>
                    <a:pt x="2048430" y="10120"/>
                  </a:lnTo>
                  <a:lnTo>
                    <a:pt x="2052311" y="4619"/>
                  </a:lnTo>
                  <a:lnTo>
                    <a:pt x="2057641" y="1177"/>
                  </a:lnTo>
                  <a:lnTo>
                    <a:pt x="2063679" y="0"/>
                  </a:lnTo>
                  <a:lnTo>
                    <a:pt x="2069675" y="1295"/>
                  </a:lnTo>
                  <a:lnTo>
                    <a:pt x="2747000" y="306996"/>
                  </a:lnTo>
                  <a:lnTo>
                    <a:pt x="2149603" y="306983"/>
                  </a:lnTo>
                  <a:lnTo>
                    <a:pt x="2143614" y="308065"/>
                  </a:lnTo>
                  <a:lnTo>
                    <a:pt x="2138413" y="311228"/>
                  </a:lnTo>
                  <a:lnTo>
                    <a:pt x="2134784" y="316167"/>
                  </a:lnTo>
                  <a:lnTo>
                    <a:pt x="552361" y="3822226"/>
                  </a:lnTo>
                  <a:lnTo>
                    <a:pt x="551058" y="3828222"/>
                  </a:lnTo>
                  <a:lnTo>
                    <a:pt x="552132" y="3834213"/>
                  </a:lnTo>
                  <a:lnTo>
                    <a:pt x="555288" y="3839414"/>
                  </a:lnTo>
                  <a:lnTo>
                    <a:pt x="560231" y="3843044"/>
                  </a:lnTo>
                  <a:lnTo>
                    <a:pt x="3878938" y="5340893"/>
                  </a:lnTo>
                  <a:lnTo>
                    <a:pt x="1149695" y="5340893"/>
                  </a:lnTo>
                  <a:close/>
                </a:path>
                <a:path w="6146165" h="5340984">
                  <a:moveTo>
                    <a:pt x="2149603" y="306983"/>
                  </a:moveTo>
                  <a:lnTo>
                    <a:pt x="2747000" y="306996"/>
                  </a:lnTo>
                  <a:lnTo>
                    <a:pt x="6136193" y="1836657"/>
                  </a:lnTo>
                  <a:lnTo>
                    <a:pt x="6145730" y="1852122"/>
                  </a:lnTo>
                  <a:lnTo>
                    <a:pt x="6143640" y="1858431"/>
                  </a:lnTo>
                  <a:lnTo>
                    <a:pt x="6049980" y="2065948"/>
                  </a:lnTo>
                  <a:lnTo>
                    <a:pt x="2155600" y="308279"/>
                  </a:lnTo>
                  <a:lnTo>
                    <a:pt x="2149603" y="306983"/>
                  </a:lnTo>
                  <a:close/>
                </a:path>
                <a:path w="6146165" h="5340984">
                  <a:moveTo>
                    <a:pt x="4299032" y="5340893"/>
                  </a:moveTo>
                  <a:lnTo>
                    <a:pt x="5816833" y="1978004"/>
                  </a:lnTo>
                  <a:lnTo>
                    <a:pt x="5818356" y="1972114"/>
                  </a:lnTo>
                  <a:lnTo>
                    <a:pt x="5818506" y="1971536"/>
                  </a:lnTo>
                  <a:lnTo>
                    <a:pt x="5817736" y="1965469"/>
                  </a:lnTo>
                  <a:lnTo>
                    <a:pt x="5814548" y="1960464"/>
                  </a:lnTo>
                  <a:lnTo>
                    <a:pt x="5808864" y="1957124"/>
                  </a:lnTo>
                  <a:lnTo>
                    <a:pt x="6049980" y="2065948"/>
                  </a:lnTo>
                  <a:lnTo>
                    <a:pt x="4571883" y="5340893"/>
                  </a:lnTo>
                  <a:lnTo>
                    <a:pt x="4299032" y="5340893"/>
                  </a:lnTo>
                  <a:close/>
                </a:path>
              </a:pathLst>
            </a:custGeom>
            <a:solidFill>
              <a:srgbClr val="F1F1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1306" y="5252140"/>
              <a:ext cx="5267206" cy="5034858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0" y="4947845"/>
              <a:ext cx="5821045" cy="5339715"/>
            </a:xfrm>
            <a:custGeom>
              <a:avLst/>
              <a:gdLst/>
              <a:ahLst/>
              <a:cxnLst/>
              <a:rect l="l" t="t" r="r" b="b"/>
              <a:pathLst>
                <a:path w="5821045" h="5339715">
                  <a:moveTo>
                    <a:pt x="1149700" y="5339154"/>
                  </a:moveTo>
                  <a:lnTo>
                    <a:pt x="0" y="4820254"/>
                  </a:lnTo>
                  <a:lnTo>
                    <a:pt x="0" y="4804137"/>
                  </a:lnTo>
                  <a:lnTo>
                    <a:pt x="1185410" y="5339154"/>
                  </a:lnTo>
                  <a:lnTo>
                    <a:pt x="1149700" y="5339154"/>
                  </a:lnTo>
                  <a:close/>
                </a:path>
                <a:path w="5821045" h="5339715">
                  <a:moveTo>
                    <a:pt x="0" y="4590332"/>
                  </a:moveTo>
                  <a:lnTo>
                    <a:pt x="0" y="4549521"/>
                  </a:lnTo>
                  <a:lnTo>
                    <a:pt x="2051541" y="4026"/>
                  </a:lnTo>
                  <a:lnTo>
                    <a:pt x="2057962" y="0"/>
                  </a:lnTo>
                  <a:lnTo>
                    <a:pt x="2058914" y="429"/>
                  </a:lnTo>
                  <a:lnTo>
                    <a:pt x="2065117" y="14755"/>
                  </a:lnTo>
                  <a:lnTo>
                    <a:pt x="0" y="4590332"/>
                  </a:lnTo>
                  <a:close/>
                </a:path>
                <a:path w="5821045" h="5339715">
                  <a:moveTo>
                    <a:pt x="2122962" y="312544"/>
                  </a:moveTo>
                  <a:lnTo>
                    <a:pt x="2123114" y="304559"/>
                  </a:lnTo>
                  <a:lnTo>
                    <a:pt x="2126568" y="296908"/>
                  </a:lnTo>
                  <a:lnTo>
                    <a:pt x="2136471" y="297914"/>
                  </a:lnTo>
                  <a:lnTo>
                    <a:pt x="2163281" y="310015"/>
                  </a:lnTo>
                  <a:lnTo>
                    <a:pt x="2127558" y="310015"/>
                  </a:lnTo>
                  <a:lnTo>
                    <a:pt x="2122962" y="312544"/>
                  </a:lnTo>
                  <a:close/>
                </a:path>
                <a:path w="5821045" h="5339715">
                  <a:moveTo>
                    <a:pt x="2127558" y="310015"/>
                  </a:moveTo>
                  <a:lnTo>
                    <a:pt x="2163281" y="310015"/>
                  </a:lnTo>
                  <a:lnTo>
                    <a:pt x="5810798" y="1956266"/>
                  </a:lnTo>
                  <a:lnTo>
                    <a:pt x="5820948" y="1962000"/>
                  </a:lnTo>
                  <a:lnTo>
                    <a:pt x="5819942" y="1971906"/>
                  </a:lnTo>
                  <a:lnTo>
                    <a:pt x="5819081" y="1973814"/>
                  </a:lnTo>
                  <a:lnTo>
                    <a:pt x="2133226" y="310259"/>
                  </a:lnTo>
                  <a:lnTo>
                    <a:pt x="2127558" y="310015"/>
                  </a:lnTo>
                  <a:close/>
                </a:path>
                <a:path w="5821045" h="5339715">
                  <a:moveTo>
                    <a:pt x="4287518" y="5339154"/>
                  </a:moveTo>
                  <a:lnTo>
                    <a:pt x="5808573" y="1969072"/>
                  </a:lnTo>
                  <a:lnTo>
                    <a:pt x="5819081" y="1973814"/>
                  </a:lnTo>
                  <a:lnTo>
                    <a:pt x="4300178" y="5339154"/>
                  </a:lnTo>
                  <a:lnTo>
                    <a:pt x="4287518" y="5339154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34899" y="4946540"/>
              <a:ext cx="5631815" cy="5340985"/>
            </a:xfrm>
            <a:custGeom>
              <a:avLst/>
              <a:gdLst/>
              <a:ahLst/>
              <a:cxnLst/>
              <a:rect l="l" t="t" r="r" b="b"/>
              <a:pathLst>
                <a:path w="5631815" h="5340984">
                  <a:moveTo>
                    <a:pt x="4035815" y="5340459"/>
                  </a:moveTo>
                  <a:lnTo>
                    <a:pt x="5607776" y="1857544"/>
                  </a:lnTo>
                  <a:lnTo>
                    <a:pt x="1529785" y="17005"/>
                  </a:lnTo>
                  <a:lnTo>
                    <a:pt x="1523582" y="2710"/>
                  </a:lnTo>
                  <a:lnTo>
                    <a:pt x="1528178" y="180"/>
                  </a:lnTo>
                  <a:lnTo>
                    <a:pt x="1532865" y="0"/>
                  </a:lnTo>
                  <a:lnTo>
                    <a:pt x="5622332" y="1845718"/>
                  </a:lnTo>
                  <a:lnTo>
                    <a:pt x="5627279" y="1849343"/>
                  </a:lnTo>
                  <a:lnTo>
                    <a:pt x="5630438" y="1854545"/>
                  </a:lnTo>
                  <a:lnTo>
                    <a:pt x="5631511" y="1860535"/>
                  </a:lnTo>
                  <a:lnTo>
                    <a:pt x="5630632" y="1864550"/>
                  </a:lnTo>
                  <a:lnTo>
                    <a:pt x="5620749" y="1864550"/>
                  </a:lnTo>
                  <a:lnTo>
                    <a:pt x="5624407" y="1874273"/>
                  </a:lnTo>
                  <a:lnTo>
                    <a:pt x="5626322" y="1875138"/>
                  </a:lnTo>
                  <a:lnTo>
                    <a:pt x="4062303" y="5340457"/>
                  </a:lnTo>
                  <a:lnTo>
                    <a:pt x="4035815" y="5340459"/>
                  </a:lnTo>
                  <a:close/>
                </a:path>
                <a:path w="5631815" h="5340984">
                  <a:moveTo>
                    <a:pt x="5624407" y="1874273"/>
                  </a:moveTo>
                  <a:lnTo>
                    <a:pt x="5623797" y="1870555"/>
                  </a:lnTo>
                  <a:lnTo>
                    <a:pt x="5622730" y="1867781"/>
                  </a:lnTo>
                  <a:lnTo>
                    <a:pt x="5620749" y="1864550"/>
                  </a:lnTo>
                  <a:lnTo>
                    <a:pt x="5630632" y="1864550"/>
                  </a:lnTo>
                  <a:lnTo>
                    <a:pt x="5630205" y="1866534"/>
                  </a:lnTo>
                  <a:lnTo>
                    <a:pt x="5626711" y="1874276"/>
                  </a:lnTo>
                  <a:lnTo>
                    <a:pt x="5624407" y="1874273"/>
                  </a:lnTo>
                  <a:close/>
                </a:path>
                <a:path w="5631815" h="5340984">
                  <a:moveTo>
                    <a:pt x="5626322" y="1875138"/>
                  </a:moveTo>
                  <a:lnTo>
                    <a:pt x="5624407" y="1874273"/>
                  </a:lnTo>
                  <a:lnTo>
                    <a:pt x="5626711" y="1874276"/>
                  </a:lnTo>
                  <a:lnTo>
                    <a:pt x="5626322" y="1875138"/>
                  </a:lnTo>
                  <a:close/>
                </a:path>
                <a:path w="5631815" h="5340984">
                  <a:moveTo>
                    <a:pt x="3333819" y="5340459"/>
                  </a:moveTo>
                  <a:lnTo>
                    <a:pt x="7345" y="3839105"/>
                  </a:lnTo>
                  <a:lnTo>
                    <a:pt x="3428" y="3835051"/>
                  </a:lnTo>
                  <a:lnTo>
                    <a:pt x="2715" y="3828955"/>
                  </a:lnTo>
                  <a:lnTo>
                    <a:pt x="185" y="3824383"/>
                  </a:lnTo>
                  <a:lnTo>
                    <a:pt x="0" y="3819690"/>
                  </a:lnTo>
                  <a:lnTo>
                    <a:pt x="1586304" y="305010"/>
                  </a:lnTo>
                  <a:lnTo>
                    <a:pt x="1589943" y="302023"/>
                  </a:lnTo>
                  <a:lnTo>
                    <a:pt x="1594107" y="300469"/>
                  </a:lnTo>
                  <a:lnTo>
                    <a:pt x="1601175" y="312874"/>
                  </a:lnTo>
                  <a:lnTo>
                    <a:pt x="15736" y="3825627"/>
                  </a:lnTo>
                  <a:lnTo>
                    <a:pt x="3372074" y="5340459"/>
                  </a:lnTo>
                  <a:lnTo>
                    <a:pt x="3333819" y="53404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728147" y="1342249"/>
              <a:ext cx="5973445" cy="6433820"/>
            </a:xfrm>
            <a:custGeom>
              <a:avLst/>
              <a:gdLst/>
              <a:ahLst/>
              <a:cxnLst/>
              <a:rect l="l" t="t" r="r" b="b"/>
              <a:pathLst>
                <a:path w="5973444" h="6433820">
                  <a:moveTo>
                    <a:pt x="4944466" y="5306383"/>
                  </a:moveTo>
                  <a:lnTo>
                    <a:pt x="1744841" y="6433289"/>
                  </a:lnTo>
                  <a:lnTo>
                    <a:pt x="1735451" y="6428803"/>
                  </a:lnTo>
                  <a:lnTo>
                    <a:pt x="986" y="1504132"/>
                  </a:lnTo>
                  <a:lnTo>
                    <a:pt x="0" y="1497478"/>
                  </a:lnTo>
                  <a:lnTo>
                    <a:pt x="1477" y="1491310"/>
                  </a:lnTo>
                  <a:lnTo>
                    <a:pt x="5041" y="1486282"/>
                  </a:lnTo>
                  <a:lnTo>
                    <a:pt x="10255" y="1483081"/>
                  </a:lnTo>
                  <a:lnTo>
                    <a:pt x="4218388" y="978"/>
                  </a:lnTo>
                  <a:lnTo>
                    <a:pt x="4225043" y="0"/>
                  </a:lnTo>
                  <a:lnTo>
                    <a:pt x="4231144" y="1623"/>
                  </a:lnTo>
                  <a:lnTo>
                    <a:pt x="4235971" y="5570"/>
                  </a:lnTo>
                  <a:lnTo>
                    <a:pt x="4238806" y="11574"/>
                  </a:lnTo>
                  <a:lnTo>
                    <a:pt x="4314447" y="226340"/>
                  </a:lnTo>
                  <a:lnTo>
                    <a:pt x="276528" y="1648493"/>
                  </a:lnTo>
                  <a:lnTo>
                    <a:pt x="272047" y="1657863"/>
                  </a:lnTo>
                  <a:lnTo>
                    <a:pt x="1555468" y="5301872"/>
                  </a:lnTo>
                  <a:lnTo>
                    <a:pt x="1564828" y="5306369"/>
                  </a:lnTo>
                  <a:lnTo>
                    <a:pt x="4944466" y="5306383"/>
                  </a:lnTo>
                  <a:close/>
                </a:path>
                <a:path w="5973444" h="6433820">
                  <a:moveTo>
                    <a:pt x="4344857" y="312684"/>
                  </a:moveTo>
                  <a:lnTo>
                    <a:pt x="4071362" y="312684"/>
                  </a:lnTo>
                  <a:lnTo>
                    <a:pt x="4065044" y="314179"/>
                  </a:lnTo>
                  <a:lnTo>
                    <a:pt x="4314447" y="226340"/>
                  </a:lnTo>
                  <a:lnTo>
                    <a:pt x="4344857" y="312684"/>
                  </a:lnTo>
                  <a:close/>
                </a:path>
                <a:path w="5973444" h="6433820">
                  <a:moveTo>
                    <a:pt x="5968793" y="4945616"/>
                  </a:moveTo>
                  <a:lnTo>
                    <a:pt x="4944466" y="5306383"/>
                  </a:lnTo>
                  <a:lnTo>
                    <a:pt x="1564788" y="5306383"/>
                  </a:lnTo>
                  <a:lnTo>
                    <a:pt x="5361293" y="3969256"/>
                  </a:lnTo>
                  <a:lnTo>
                    <a:pt x="5365769" y="3959886"/>
                  </a:lnTo>
                  <a:lnTo>
                    <a:pt x="4085126" y="323793"/>
                  </a:lnTo>
                  <a:lnTo>
                    <a:pt x="4081868" y="317951"/>
                  </a:lnTo>
                  <a:lnTo>
                    <a:pt x="4077121" y="314096"/>
                  </a:lnTo>
                  <a:lnTo>
                    <a:pt x="4071362" y="312684"/>
                  </a:lnTo>
                  <a:lnTo>
                    <a:pt x="4344857" y="312684"/>
                  </a:lnTo>
                  <a:lnTo>
                    <a:pt x="5973301" y="4936234"/>
                  </a:lnTo>
                  <a:lnTo>
                    <a:pt x="5968793" y="4945616"/>
                  </a:lnTo>
                  <a:close/>
                </a:path>
              </a:pathLst>
            </a:custGeom>
            <a:solidFill>
              <a:srgbClr val="F1F1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999859" y="1654516"/>
              <a:ext cx="5093695" cy="4993109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8728374" y="1652881"/>
              <a:ext cx="5989955" cy="6122670"/>
            </a:xfrm>
            <a:custGeom>
              <a:avLst/>
              <a:gdLst/>
              <a:ahLst/>
              <a:cxnLst/>
              <a:rect l="l" t="t" r="r" b="b"/>
              <a:pathLst>
                <a:path w="5989955" h="6122670">
                  <a:moveTo>
                    <a:pt x="1793733" y="6105345"/>
                  </a:moveTo>
                  <a:lnTo>
                    <a:pt x="1745561" y="6122311"/>
                  </a:lnTo>
                  <a:lnTo>
                    <a:pt x="1736567" y="6118817"/>
                  </a:lnTo>
                  <a:lnTo>
                    <a:pt x="0" y="1188214"/>
                  </a:lnTo>
                  <a:lnTo>
                    <a:pt x="944" y="1184547"/>
                  </a:lnTo>
                  <a:lnTo>
                    <a:pt x="1859" y="1180880"/>
                  </a:lnTo>
                  <a:lnTo>
                    <a:pt x="2856" y="1180529"/>
                  </a:lnTo>
                  <a:lnTo>
                    <a:pt x="17221" y="1186595"/>
                  </a:lnTo>
                  <a:lnTo>
                    <a:pt x="1749609" y="6105335"/>
                  </a:lnTo>
                  <a:lnTo>
                    <a:pt x="1793733" y="6105345"/>
                  </a:lnTo>
                  <a:close/>
                </a:path>
                <a:path w="5989955" h="6122670">
                  <a:moveTo>
                    <a:pt x="264779" y="1361950"/>
                  </a:moveTo>
                  <a:lnTo>
                    <a:pt x="259354" y="1356067"/>
                  </a:lnTo>
                  <a:lnTo>
                    <a:pt x="256580" y="1348151"/>
                  </a:lnTo>
                  <a:lnTo>
                    <a:pt x="264470" y="1342023"/>
                  </a:lnTo>
                  <a:lnTo>
                    <a:pt x="4066794" y="2846"/>
                  </a:lnTo>
                  <a:lnTo>
                    <a:pt x="4078041" y="0"/>
                  </a:lnTo>
                  <a:lnTo>
                    <a:pt x="4084137" y="7863"/>
                  </a:lnTo>
                  <a:lnTo>
                    <a:pt x="4084834" y="9845"/>
                  </a:lnTo>
                  <a:lnTo>
                    <a:pt x="270615" y="1353211"/>
                  </a:lnTo>
                  <a:lnTo>
                    <a:pt x="266334" y="1356945"/>
                  </a:lnTo>
                  <a:lnTo>
                    <a:pt x="264779" y="1361950"/>
                  </a:lnTo>
                  <a:close/>
                </a:path>
                <a:path w="5989955" h="6122670">
                  <a:moveTo>
                    <a:pt x="5363048" y="3657919"/>
                  </a:moveTo>
                  <a:lnTo>
                    <a:pt x="5352135" y="3661763"/>
                  </a:lnTo>
                  <a:lnTo>
                    <a:pt x="5355061" y="3657404"/>
                  </a:lnTo>
                  <a:lnTo>
                    <a:pt x="5355305" y="3651766"/>
                  </a:lnTo>
                  <a:lnTo>
                    <a:pt x="4073956" y="13676"/>
                  </a:lnTo>
                  <a:lnTo>
                    <a:pt x="4086184" y="13676"/>
                  </a:lnTo>
                  <a:lnTo>
                    <a:pt x="5366887" y="3649906"/>
                  </a:lnTo>
                  <a:lnTo>
                    <a:pt x="5363048" y="3657919"/>
                  </a:lnTo>
                  <a:close/>
                </a:path>
                <a:path w="5989955" h="6122670">
                  <a:moveTo>
                    <a:pt x="4086184" y="13676"/>
                  </a:moveTo>
                  <a:lnTo>
                    <a:pt x="4073956" y="13676"/>
                  </a:lnTo>
                  <a:lnTo>
                    <a:pt x="4084834" y="9845"/>
                  </a:lnTo>
                  <a:lnTo>
                    <a:pt x="4086184" y="13676"/>
                  </a:lnTo>
                  <a:close/>
                </a:path>
                <a:path w="5989955" h="6122670">
                  <a:moveTo>
                    <a:pt x="5985388" y="4629046"/>
                  </a:moveTo>
                  <a:lnTo>
                    <a:pt x="1793733" y="6105345"/>
                  </a:lnTo>
                  <a:lnTo>
                    <a:pt x="1749580" y="6105345"/>
                  </a:lnTo>
                  <a:lnTo>
                    <a:pt x="5971611" y="4618347"/>
                  </a:lnTo>
                  <a:lnTo>
                    <a:pt x="5989960" y="4623011"/>
                  </a:lnTo>
                  <a:lnTo>
                    <a:pt x="5988009" y="4627034"/>
                  </a:lnTo>
                  <a:lnTo>
                    <a:pt x="5985388" y="4629046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731574" y="1332771"/>
              <a:ext cx="5990590" cy="5323205"/>
            </a:xfrm>
            <a:custGeom>
              <a:avLst/>
              <a:gdLst/>
              <a:ahLst/>
              <a:cxnLst/>
              <a:rect l="l" t="t" r="r" b="b"/>
              <a:pathLst>
                <a:path w="5990590" h="5323205">
                  <a:moveTo>
                    <a:pt x="1598028" y="5307387"/>
                  </a:moveTo>
                  <a:lnTo>
                    <a:pt x="1553892" y="5322932"/>
                  </a:lnTo>
                  <a:lnTo>
                    <a:pt x="1548255" y="5322713"/>
                  </a:lnTo>
                  <a:lnTo>
                    <a:pt x="1543537" y="5318817"/>
                  </a:lnTo>
                  <a:lnTo>
                    <a:pt x="1538538" y="5317232"/>
                  </a:lnTo>
                  <a:lnTo>
                    <a:pt x="1535186" y="5313971"/>
                  </a:lnTo>
                  <a:lnTo>
                    <a:pt x="254172" y="1676875"/>
                  </a:lnTo>
                  <a:lnTo>
                    <a:pt x="254773" y="1672287"/>
                  </a:lnTo>
                  <a:lnTo>
                    <a:pt x="256702" y="1668203"/>
                  </a:lnTo>
                  <a:lnTo>
                    <a:pt x="270357" y="1672287"/>
                  </a:lnTo>
                  <a:lnTo>
                    <a:pt x="1550670" y="5307387"/>
                  </a:lnTo>
                  <a:lnTo>
                    <a:pt x="1598028" y="5307387"/>
                  </a:lnTo>
                  <a:close/>
                </a:path>
                <a:path w="5990590" h="5323205">
                  <a:moveTo>
                    <a:pt x="5356280" y="3983732"/>
                  </a:moveTo>
                  <a:lnTo>
                    <a:pt x="1598028" y="5307387"/>
                  </a:lnTo>
                  <a:lnTo>
                    <a:pt x="1550670" y="5307387"/>
                  </a:lnTo>
                  <a:lnTo>
                    <a:pt x="5348102" y="3969933"/>
                  </a:lnTo>
                  <a:lnTo>
                    <a:pt x="5349697" y="3968248"/>
                  </a:lnTo>
                  <a:lnTo>
                    <a:pt x="5350685" y="3967900"/>
                  </a:lnTo>
                  <a:lnTo>
                    <a:pt x="5361127" y="3975381"/>
                  </a:lnTo>
                  <a:lnTo>
                    <a:pt x="5359542" y="3980379"/>
                  </a:lnTo>
                  <a:lnTo>
                    <a:pt x="5356280" y="3983732"/>
                  </a:lnTo>
                  <a:close/>
                </a:path>
                <a:path w="5990590" h="5323205">
                  <a:moveTo>
                    <a:pt x="4256718" y="21399"/>
                  </a:moveTo>
                  <a:lnTo>
                    <a:pt x="4234403" y="21399"/>
                  </a:lnTo>
                  <a:lnTo>
                    <a:pt x="14376" y="1507691"/>
                  </a:lnTo>
                  <a:lnTo>
                    <a:pt x="0" y="1501633"/>
                  </a:lnTo>
                  <a:lnTo>
                    <a:pt x="1584" y="1496628"/>
                  </a:lnTo>
                  <a:lnTo>
                    <a:pt x="4847" y="1493256"/>
                  </a:lnTo>
                  <a:lnTo>
                    <a:pt x="4244649" y="0"/>
                  </a:lnTo>
                  <a:lnTo>
                    <a:pt x="4254029" y="4478"/>
                  </a:lnTo>
                  <a:lnTo>
                    <a:pt x="4257514" y="14373"/>
                  </a:lnTo>
                  <a:lnTo>
                    <a:pt x="4248607" y="17510"/>
                  </a:lnTo>
                  <a:lnTo>
                    <a:pt x="4256718" y="21399"/>
                  </a:lnTo>
                  <a:close/>
                </a:path>
                <a:path w="5990590" h="5323205">
                  <a:moveTo>
                    <a:pt x="5987094" y="4944096"/>
                  </a:moveTo>
                  <a:lnTo>
                    <a:pt x="5966094" y="4938152"/>
                  </a:lnTo>
                  <a:lnTo>
                    <a:pt x="4234403" y="21399"/>
                  </a:lnTo>
                  <a:lnTo>
                    <a:pt x="4256718" y="21399"/>
                  </a:lnTo>
                  <a:lnTo>
                    <a:pt x="4257964" y="21996"/>
                  </a:lnTo>
                  <a:lnTo>
                    <a:pt x="4260198" y="21993"/>
                  </a:lnTo>
                  <a:lnTo>
                    <a:pt x="5990585" y="4935079"/>
                  </a:lnTo>
                  <a:lnTo>
                    <a:pt x="5990021" y="4939737"/>
                  </a:lnTo>
                  <a:lnTo>
                    <a:pt x="5987094" y="4944096"/>
                  </a:lnTo>
                  <a:close/>
                </a:path>
                <a:path w="5990590" h="5323205">
                  <a:moveTo>
                    <a:pt x="4260198" y="21993"/>
                  </a:moveTo>
                  <a:lnTo>
                    <a:pt x="4257964" y="21996"/>
                  </a:lnTo>
                  <a:lnTo>
                    <a:pt x="4254947" y="19726"/>
                  </a:lnTo>
                  <a:lnTo>
                    <a:pt x="4252264" y="18443"/>
                  </a:lnTo>
                  <a:lnTo>
                    <a:pt x="4248607" y="17510"/>
                  </a:lnTo>
                  <a:lnTo>
                    <a:pt x="4258618" y="17507"/>
                  </a:lnTo>
                  <a:lnTo>
                    <a:pt x="4260198" y="21993"/>
                  </a:lnTo>
                  <a:close/>
                </a:path>
                <a:path w="5990590" h="5323205">
                  <a:moveTo>
                    <a:pt x="4258618" y="17507"/>
                  </a:moveTo>
                  <a:lnTo>
                    <a:pt x="4248607" y="17510"/>
                  </a:lnTo>
                  <a:lnTo>
                    <a:pt x="4257514" y="14373"/>
                  </a:lnTo>
                  <a:lnTo>
                    <a:pt x="4258618" y="175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146173" y="5146951"/>
              <a:ext cx="5690870" cy="5140325"/>
            </a:xfrm>
            <a:custGeom>
              <a:avLst/>
              <a:gdLst/>
              <a:ahLst/>
              <a:cxnLst/>
              <a:rect l="l" t="t" r="r" b="b"/>
              <a:pathLst>
                <a:path w="5690869" h="5140325">
                  <a:moveTo>
                    <a:pt x="284605" y="5140047"/>
                  </a:moveTo>
                  <a:lnTo>
                    <a:pt x="5202" y="5065310"/>
                  </a:lnTo>
                  <a:lnTo>
                    <a:pt x="0" y="5056321"/>
                  </a:lnTo>
                  <a:lnTo>
                    <a:pt x="1349189" y="12437"/>
                  </a:lnTo>
                  <a:lnTo>
                    <a:pt x="1352108" y="6387"/>
                  </a:lnTo>
                  <a:lnTo>
                    <a:pt x="1356810" y="2133"/>
                  </a:lnTo>
                  <a:lnTo>
                    <a:pt x="1362590" y="0"/>
                  </a:lnTo>
                  <a:lnTo>
                    <a:pt x="1368693" y="303"/>
                  </a:lnTo>
                  <a:lnTo>
                    <a:pt x="2441177" y="287181"/>
                  </a:lnTo>
                  <a:lnTo>
                    <a:pt x="1495114" y="287175"/>
                  </a:lnTo>
                  <a:lnTo>
                    <a:pt x="1486103" y="292387"/>
                  </a:lnTo>
                  <a:lnTo>
                    <a:pt x="487769" y="4024574"/>
                  </a:lnTo>
                  <a:lnTo>
                    <a:pt x="492967" y="4033581"/>
                  </a:lnTo>
                  <a:lnTo>
                    <a:pt x="4628611" y="5139821"/>
                  </a:lnTo>
                  <a:lnTo>
                    <a:pt x="4628550" y="5140047"/>
                  </a:lnTo>
                  <a:lnTo>
                    <a:pt x="284605" y="5140047"/>
                  </a:lnTo>
                  <a:close/>
                </a:path>
                <a:path w="5690869" h="5140325">
                  <a:moveTo>
                    <a:pt x="5375290" y="1325079"/>
                  </a:moveTo>
                  <a:lnTo>
                    <a:pt x="1495114" y="287175"/>
                  </a:lnTo>
                  <a:lnTo>
                    <a:pt x="2441177" y="287181"/>
                  </a:lnTo>
                  <a:lnTo>
                    <a:pt x="5678686" y="1153179"/>
                  </a:lnTo>
                  <a:lnTo>
                    <a:pt x="5684730" y="1156125"/>
                  </a:lnTo>
                  <a:lnTo>
                    <a:pt x="5688849" y="1160906"/>
                  </a:lnTo>
                  <a:lnTo>
                    <a:pt x="5690608" y="1166888"/>
                  </a:lnTo>
                  <a:lnTo>
                    <a:pt x="5689569" y="1173441"/>
                  </a:lnTo>
                  <a:lnTo>
                    <a:pt x="5631000" y="1392401"/>
                  </a:lnTo>
                  <a:lnTo>
                    <a:pt x="5384678" y="1326512"/>
                  </a:lnTo>
                  <a:lnTo>
                    <a:pt x="5375290" y="1325079"/>
                  </a:lnTo>
                  <a:close/>
                </a:path>
                <a:path w="5690869" h="5140325">
                  <a:moveTo>
                    <a:pt x="4381276" y="5073662"/>
                  </a:moveTo>
                  <a:lnTo>
                    <a:pt x="4390268" y="5068450"/>
                  </a:lnTo>
                  <a:lnTo>
                    <a:pt x="5388853" y="1335229"/>
                  </a:lnTo>
                  <a:lnTo>
                    <a:pt x="5384678" y="1326512"/>
                  </a:lnTo>
                  <a:lnTo>
                    <a:pt x="5631000" y="1392401"/>
                  </a:lnTo>
                  <a:lnTo>
                    <a:pt x="4646308" y="5073662"/>
                  </a:lnTo>
                  <a:lnTo>
                    <a:pt x="4381276" y="5073662"/>
                  </a:lnTo>
                  <a:close/>
                </a:path>
                <a:path w="5690869" h="5140325">
                  <a:moveTo>
                    <a:pt x="4628611" y="5139821"/>
                  </a:moveTo>
                  <a:lnTo>
                    <a:pt x="4381276" y="5073662"/>
                  </a:lnTo>
                  <a:lnTo>
                    <a:pt x="4646308" y="5073662"/>
                  </a:lnTo>
                  <a:lnTo>
                    <a:pt x="4628611" y="5139821"/>
                  </a:lnTo>
                  <a:close/>
                </a:path>
              </a:pathLst>
            </a:custGeom>
            <a:solidFill>
              <a:srgbClr val="F1F1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633935" y="5433120"/>
              <a:ext cx="4899268" cy="4786487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9146895" y="5149593"/>
              <a:ext cx="5388610" cy="5137785"/>
            </a:xfrm>
            <a:custGeom>
              <a:avLst/>
              <a:gdLst/>
              <a:ahLst/>
              <a:cxnLst/>
              <a:rect l="l" t="t" r="r" b="b"/>
              <a:pathLst>
                <a:path w="5388609" h="5137784">
                  <a:moveTo>
                    <a:pt x="283867" y="5137405"/>
                  </a:moveTo>
                  <a:lnTo>
                    <a:pt x="5485" y="5062941"/>
                  </a:lnTo>
                  <a:lnTo>
                    <a:pt x="0" y="5054957"/>
                  </a:lnTo>
                  <a:lnTo>
                    <a:pt x="1350812" y="5000"/>
                  </a:lnTo>
                  <a:lnTo>
                    <a:pt x="1356484" y="0"/>
                  </a:lnTo>
                  <a:lnTo>
                    <a:pt x="1357518" y="276"/>
                  </a:lnTo>
                  <a:lnTo>
                    <a:pt x="1365961" y="13413"/>
                  </a:lnTo>
                  <a:lnTo>
                    <a:pt x="18409" y="5051177"/>
                  </a:lnTo>
                  <a:lnTo>
                    <a:pt x="340770" y="5137405"/>
                  </a:lnTo>
                  <a:lnTo>
                    <a:pt x="283867" y="5137405"/>
                  </a:lnTo>
                  <a:close/>
                </a:path>
                <a:path w="5388609" h="5137784">
                  <a:moveTo>
                    <a:pt x="1471238" y="297913"/>
                  </a:moveTo>
                  <a:lnTo>
                    <a:pt x="1470080" y="289988"/>
                  </a:lnTo>
                  <a:lnTo>
                    <a:pt x="1472275" y="281881"/>
                  </a:lnTo>
                  <a:lnTo>
                    <a:pt x="1482211" y="281271"/>
                  </a:lnTo>
                  <a:lnTo>
                    <a:pt x="1529728" y="293981"/>
                  </a:lnTo>
                  <a:lnTo>
                    <a:pt x="1480962" y="293981"/>
                  </a:lnTo>
                  <a:lnTo>
                    <a:pt x="1475353" y="294652"/>
                  </a:lnTo>
                  <a:lnTo>
                    <a:pt x="1471238" y="297913"/>
                  </a:lnTo>
                  <a:close/>
                </a:path>
                <a:path w="5388609" h="5137784">
                  <a:moveTo>
                    <a:pt x="4382600" y="5071566"/>
                  </a:moveTo>
                  <a:lnTo>
                    <a:pt x="4371441" y="5068581"/>
                  </a:lnTo>
                  <a:lnTo>
                    <a:pt x="4376287" y="5066631"/>
                  </a:lnTo>
                  <a:lnTo>
                    <a:pt x="4379670" y="5062089"/>
                  </a:lnTo>
                  <a:lnTo>
                    <a:pt x="5376397" y="1335968"/>
                  </a:lnTo>
                  <a:lnTo>
                    <a:pt x="1480962" y="293981"/>
                  </a:lnTo>
                  <a:lnTo>
                    <a:pt x="1529728" y="293981"/>
                  </a:lnTo>
                  <a:lnTo>
                    <a:pt x="5376442" y="1322936"/>
                  </a:lnTo>
                  <a:lnTo>
                    <a:pt x="5387461" y="1326979"/>
                  </a:lnTo>
                  <a:lnTo>
                    <a:pt x="5388071" y="1336915"/>
                  </a:lnTo>
                  <a:lnTo>
                    <a:pt x="4390277" y="5067118"/>
                  </a:lnTo>
                  <a:lnTo>
                    <a:pt x="4382600" y="5071566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618542" y="5146715"/>
              <a:ext cx="5242560" cy="5140325"/>
            </a:xfrm>
            <a:custGeom>
              <a:avLst/>
              <a:gdLst/>
              <a:ahLst/>
              <a:cxnLst/>
              <a:rect l="l" t="t" r="r" b="b"/>
              <a:pathLst>
                <a:path w="5242559" h="5140325">
                  <a:moveTo>
                    <a:pt x="4155079" y="5140283"/>
                  </a:moveTo>
                  <a:lnTo>
                    <a:pt x="5216196" y="1173426"/>
                  </a:lnTo>
                  <a:lnTo>
                    <a:pt x="894039" y="17296"/>
                  </a:lnTo>
                  <a:lnTo>
                    <a:pt x="885596" y="4159"/>
                  </a:lnTo>
                  <a:lnTo>
                    <a:pt x="889711" y="929"/>
                  </a:lnTo>
                  <a:lnTo>
                    <a:pt x="894309" y="0"/>
                  </a:lnTo>
                  <a:lnTo>
                    <a:pt x="5236736" y="1161551"/>
                  </a:lnTo>
                  <a:lnTo>
                    <a:pt x="5241941" y="1170543"/>
                  </a:lnTo>
                  <a:lnTo>
                    <a:pt x="5239887" y="1178223"/>
                  </a:lnTo>
                  <a:lnTo>
                    <a:pt x="5230093" y="1178218"/>
                  </a:lnTo>
                  <a:lnTo>
                    <a:pt x="5235305" y="1187210"/>
                  </a:lnTo>
                  <a:lnTo>
                    <a:pt x="5237337" y="1187754"/>
                  </a:lnTo>
                  <a:lnTo>
                    <a:pt x="4180078" y="5140285"/>
                  </a:lnTo>
                  <a:lnTo>
                    <a:pt x="4155079" y="5140283"/>
                  </a:lnTo>
                  <a:close/>
                </a:path>
                <a:path w="5242559" h="5140325">
                  <a:moveTo>
                    <a:pt x="5235305" y="1187210"/>
                  </a:moveTo>
                  <a:lnTo>
                    <a:pt x="5234086" y="1183644"/>
                  </a:lnTo>
                  <a:lnTo>
                    <a:pt x="5232592" y="1181084"/>
                  </a:lnTo>
                  <a:lnTo>
                    <a:pt x="5230093" y="1178218"/>
                  </a:lnTo>
                  <a:lnTo>
                    <a:pt x="5239887" y="1178223"/>
                  </a:lnTo>
                  <a:lnTo>
                    <a:pt x="5237481" y="1187215"/>
                  </a:lnTo>
                  <a:lnTo>
                    <a:pt x="5235305" y="1187210"/>
                  </a:lnTo>
                  <a:close/>
                </a:path>
                <a:path w="5242559" h="5140325">
                  <a:moveTo>
                    <a:pt x="5237337" y="1187754"/>
                  </a:moveTo>
                  <a:lnTo>
                    <a:pt x="5235305" y="1187210"/>
                  </a:lnTo>
                  <a:lnTo>
                    <a:pt x="5237481" y="1187215"/>
                  </a:lnTo>
                  <a:lnTo>
                    <a:pt x="5237337" y="1187754"/>
                  </a:lnTo>
                  <a:close/>
                </a:path>
                <a:path w="5242559" h="5140325">
                  <a:moveTo>
                    <a:pt x="3904792" y="5077128"/>
                  </a:moveTo>
                  <a:lnTo>
                    <a:pt x="10341" y="4035405"/>
                  </a:lnTo>
                  <a:lnTo>
                    <a:pt x="5844" y="4032034"/>
                  </a:lnTo>
                  <a:lnTo>
                    <a:pt x="4175" y="4026178"/>
                  </a:lnTo>
                  <a:lnTo>
                    <a:pt x="944" y="4022033"/>
                  </a:lnTo>
                  <a:lnTo>
                    <a:pt x="0" y="4017430"/>
                  </a:lnTo>
                  <a:lnTo>
                    <a:pt x="996421" y="292317"/>
                  </a:lnTo>
                  <a:lnTo>
                    <a:pt x="999530" y="288812"/>
                  </a:lnTo>
                  <a:lnTo>
                    <a:pt x="1003370" y="286587"/>
                  </a:lnTo>
                  <a:lnTo>
                    <a:pt x="1012362" y="297682"/>
                  </a:lnTo>
                  <a:lnTo>
                    <a:pt x="16490" y="4020779"/>
                  </a:lnTo>
                  <a:lnTo>
                    <a:pt x="3909565" y="5062134"/>
                  </a:lnTo>
                  <a:lnTo>
                    <a:pt x="3913509" y="5072952"/>
                  </a:lnTo>
                  <a:lnTo>
                    <a:pt x="3909364" y="5076183"/>
                  </a:lnTo>
                  <a:lnTo>
                    <a:pt x="3904792" y="5077128"/>
                  </a:lnTo>
                  <a:close/>
                </a:path>
                <a:path w="5242559" h="5140325">
                  <a:moveTo>
                    <a:pt x="3905798" y="5061126"/>
                  </a:moveTo>
                  <a:lnTo>
                    <a:pt x="3908114" y="5060639"/>
                  </a:lnTo>
                  <a:lnTo>
                    <a:pt x="3909118" y="5060907"/>
                  </a:lnTo>
                  <a:lnTo>
                    <a:pt x="3909198" y="5061126"/>
                  </a:lnTo>
                  <a:lnTo>
                    <a:pt x="3905798" y="5061126"/>
                  </a:lnTo>
                  <a:close/>
                </a:path>
                <a:path w="5242559" h="5140325">
                  <a:moveTo>
                    <a:pt x="3909565" y="5062134"/>
                  </a:moveTo>
                  <a:lnTo>
                    <a:pt x="3905798" y="5061126"/>
                  </a:lnTo>
                  <a:lnTo>
                    <a:pt x="3909198" y="5061126"/>
                  </a:lnTo>
                  <a:lnTo>
                    <a:pt x="3909565" y="506213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899380" y="1782220"/>
              <a:ext cx="4847590" cy="5545455"/>
            </a:xfrm>
            <a:custGeom>
              <a:avLst/>
              <a:gdLst/>
              <a:ahLst/>
              <a:cxnLst/>
              <a:rect l="l" t="t" r="r" b="b"/>
              <a:pathLst>
                <a:path w="4847590" h="5545455">
                  <a:moveTo>
                    <a:pt x="4840525" y="5232572"/>
                  </a:moveTo>
                  <a:lnTo>
                    <a:pt x="373141" y="5545353"/>
                  </a:lnTo>
                  <a:lnTo>
                    <a:pt x="365324" y="5538539"/>
                  </a:lnTo>
                  <a:lnTo>
                    <a:pt x="0" y="320689"/>
                  </a:lnTo>
                  <a:lnTo>
                    <a:pt x="6802" y="312852"/>
                  </a:lnTo>
                  <a:lnTo>
                    <a:pt x="4475200" y="0"/>
                  </a:lnTo>
                  <a:lnTo>
                    <a:pt x="4483060" y="6811"/>
                  </a:lnTo>
                  <a:lnTo>
                    <a:pt x="4482668" y="16306"/>
                  </a:lnTo>
                  <a:lnTo>
                    <a:pt x="4498497" y="242394"/>
                  </a:lnTo>
                  <a:lnTo>
                    <a:pt x="4244131" y="260204"/>
                  </a:lnTo>
                  <a:lnTo>
                    <a:pt x="4234804" y="261910"/>
                  </a:lnTo>
                  <a:lnTo>
                    <a:pt x="227996" y="542445"/>
                  </a:lnTo>
                  <a:lnTo>
                    <a:pt x="221168" y="550285"/>
                  </a:lnTo>
                  <a:lnTo>
                    <a:pt x="491006" y="4404265"/>
                  </a:lnTo>
                  <a:lnTo>
                    <a:pt x="498840" y="4411101"/>
                  </a:lnTo>
                  <a:lnTo>
                    <a:pt x="4790365" y="4411101"/>
                  </a:lnTo>
                  <a:lnTo>
                    <a:pt x="4847330" y="5224734"/>
                  </a:lnTo>
                  <a:lnTo>
                    <a:pt x="4840525" y="5232572"/>
                  </a:lnTo>
                  <a:close/>
                </a:path>
                <a:path w="4847590" h="5545455">
                  <a:moveTo>
                    <a:pt x="4790365" y="4411101"/>
                  </a:moveTo>
                  <a:lnTo>
                    <a:pt x="498840" y="4411101"/>
                  </a:lnTo>
                  <a:lnTo>
                    <a:pt x="4514035" y="4129979"/>
                  </a:lnTo>
                  <a:lnTo>
                    <a:pt x="4520828" y="4122120"/>
                  </a:lnTo>
                  <a:lnTo>
                    <a:pt x="4250928" y="267092"/>
                  </a:lnTo>
                  <a:lnTo>
                    <a:pt x="4244131" y="260204"/>
                  </a:lnTo>
                  <a:lnTo>
                    <a:pt x="4499744" y="260204"/>
                  </a:lnTo>
                  <a:lnTo>
                    <a:pt x="4790365" y="4411101"/>
                  </a:lnTo>
                  <a:close/>
                </a:path>
                <a:path w="4847590" h="5545455">
                  <a:moveTo>
                    <a:pt x="4499744" y="260204"/>
                  </a:moveTo>
                  <a:lnTo>
                    <a:pt x="4244131" y="260204"/>
                  </a:lnTo>
                  <a:lnTo>
                    <a:pt x="4498497" y="242394"/>
                  </a:lnTo>
                  <a:lnTo>
                    <a:pt x="4499744" y="260204"/>
                  </a:lnTo>
                  <a:close/>
                </a:path>
              </a:pathLst>
            </a:custGeom>
            <a:solidFill>
              <a:srgbClr val="F1F1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120487" y="2042424"/>
              <a:ext cx="4299661" cy="4149830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4900696" y="2043984"/>
              <a:ext cx="4863465" cy="5283835"/>
            </a:xfrm>
            <a:custGeom>
              <a:avLst/>
              <a:gdLst/>
              <a:ahLst/>
              <a:cxnLst/>
              <a:rect l="l" t="t" r="r" b="b"/>
              <a:pathLst>
                <a:path w="4863465" h="5283834">
                  <a:moveTo>
                    <a:pt x="591424" y="5268226"/>
                  </a:moveTo>
                  <a:lnTo>
                    <a:pt x="372891" y="5283527"/>
                  </a:lnTo>
                  <a:lnTo>
                    <a:pt x="365119" y="5277767"/>
                  </a:lnTo>
                  <a:lnTo>
                    <a:pt x="0" y="63041"/>
                  </a:lnTo>
                  <a:lnTo>
                    <a:pt x="1889" y="59756"/>
                  </a:lnTo>
                  <a:lnTo>
                    <a:pt x="3749" y="56467"/>
                  </a:lnTo>
                  <a:lnTo>
                    <a:pt x="4814" y="56392"/>
                  </a:lnTo>
                  <a:lnTo>
                    <a:pt x="17038" y="66056"/>
                  </a:lnTo>
                  <a:lnTo>
                    <a:pt x="381274" y="5268225"/>
                  </a:lnTo>
                  <a:lnTo>
                    <a:pt x="591424" y="5268226"/>
                  </a:lnTo>
                  <a:close/>
                </a:path>
                <a:path w="4863465" h="5283834">
                  <a:moveTo>
                    <a:pt x="209153" y="300840"/>
                  </a:moveTo>
                  <a:lnTo>
                    <a:pt x="205496" y="293732"/>
                  </a:lnTo>
                  <a:lnTo>
                    <a:pt x="204917" y="285359"/>
                  </a:lnTo>
                  <a:lnTo>
                    <a:pt x="214123" y="281558"/>
                  </a:lnTo>
                  <a:lnTo>
                    <a:pt x="4235561" y="0"/>
                  </a:lnTo>
                  <a:lnTo>
                    <a:pt x="4247174" y="240"/>
                  </a:lnTo>
                  <a:lnTo>
                    <a:pt x="4250953" y="9442"/>
                  </a:lnTo>
                  <a:lnTo>
                    <a:pt x="4251100" y="11533"/>
                  </a:lnTo>
                  <a:lnTo>
                    <a:pt x="217078" y="293973"/>
                  </a:lnTo>
                  <a:lnTo>
                    <a:pt x="211988" y="296433"/>
                  </a:lnTo>
                  <a:lnTo>
                    <a:pt x="209153" y="300840"/>
                  </a:lnTo>
                  <a:close/>
                </a:path>
                <a:path w="4863465" h="5283834">
                  <a:moveTo>
                    <a:pt x="4514832" y="3868052"/>
                  </a:moveTo>
                  <a:lnTo>
                    <a:pt x="4503297" y="3868859"/>
                  </a:lnTo>
                  <a:lnTo>
                    <a:pt x="4507260" y="3865445"/>
                  </a:lnTo>
                  <a:lnTo>
                    <a:pt x="4508997" y="3860051"/>
                  </a:lnTo>
                  <a:lnTo>
                    <a:pt x="4239584" y="12340"/>
                  </a:lnTo>
                  <a:lnTo>
                    <a:pt x="4251156" y="12341"/>
                  </a:lnTo>
                  <a:lnTo>
                    <a:pt x="4520640" y="3861331"/>
                  </a:lnTo>
                  <a:lnTo>
                    <a:pt x="4514832" y="3868052"/>
                  </a:lnTo>
                  <a:close/>
                </a:path>
                <a:path w="4863465" h="5283834">
                  <a:moveTo>
                    <a:pt x="4251156" y="12341"/>
                  </a:moveTo>
                  <a:lnTo>
                    <a:pt x="4239568" y="12341"/>
                  </a:lnTo>
                  <a:lnTo>
                    <a:pt x="4251100" y="11533"/>
                  </a:lnTo>
                  <a:lnTo>
                    <a:pt x="4251156" y="12341"/>
                  </a:lnTo>
                  <a:close/>
                </a:path>
                <a:path w="4863465" h="5283834">
                  <a:moveTo>
                    <a:pt x="4857009" y="4969574"/>
                  </a:moveTo>
                  <a:lnTo>
                    <a:pt x="591424" y="5268226"/>
                  </a:lnTo>
                  <a:lnTo>
                    <a:pt x="381259" y="5268226"/>
                  </a:lnTo>
                  <a:lnTo>
                    <a:pt x="4846533" y="4955593"/>
                  </a:lnTo>
                  <a:lnTo>
                    <a:pt x="4862992" y="4964950"/>
                  </a:lnTo>
                  <a:lnTo>
                    <a:pt x="4860066" y="4968303"/>
                  </a:lnTo>
                  <a:lnTo>
                    <a:pt x="4857009" y="4969574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905573" y="1780679"/>
              <a:ext cx="4864100" cy="5229860"/>
            </a:xfrm>
            <a:custGeom>
              <a:avLst/>
              <a:gdLst/>
              <a:ahLst/>
              <a:cxnLst/>
              <a:rect l="l" t="t" r="r" b="b"/>
              <a:pathLst>
                <a:path w="4864100" h="5229859">
                  <a:moveTo>
                    <a:pt x="4499629" y="17940"/>
                  </a:moveTo>
                  <a:lnTo>
                    <a:pt x="4475132" y="17941"/>
                  </a:lnTo>
                  <a:lnTo>
                    <a:pt x="12252" y="330407"/>
                  </a:lnTo>
                  <a:lnTo>
                    <a:pt x="0" y="320748"/>
                  </a:lnTo>
                  <a:lnTo>
                    <a:pt x="2834" y="316340"/>
                  </a:lnTo>
                  <a:lnTo>
                    <a:pt x="6888" y="313953"/>
                  </a:lnTo>
                  <a:lnTo>
                    <a:pt x="4491014" y="0"/>
                  </a:lnTo>
                  <a:lnTo>
                    <a:pt x="4498850" y="6816"/>
                  </a:lnTo>
                  <a:lnTo>
                    <a:pt x="4499629" y="17940"/>
                  </a:lnTo>
                  <a:close/>
                </a:path>
                <a:path w="4864100" h="5229859">
                  <a:moveTo>
                    <a:pt x="4858176" y="5229292"/>
                  </a:moveTo>
                  <a:lnTo>
                    <a:pt x="4839492" y="5217984"/>
                  </a:lnTo>
                  <a:lnTo>
                    <a:pt x="4475439" y="17919"/>
                  </a:lnTo>
                  <a:lnTo>
                    <a:pt x="4475132" y="17941"/>
                  </a:lnTo>
                  <a:lnTo>
                    <a:pt x="4490160" y="17940"/>
                  </a:lnTo>
                  <a:lnTo>
                    <a:pt x="4497994" y="24756"/>
                  </a:lnTo>
                  <a:lnTo>
                    <a:pt x="4500106" y="24756"/>
                  </a:lnTo>
                  <a:lnTo>
                    <a:pt x="4863955" y="5221519"/>
                  </a:lnTo>
                  <a:lnTo>
                    <a:pt x="4862138" y="5225878"/>
                  </a:lnTo>
                  <a:lnTo>
                    <a:pt x="4858176" y="5229292"/>
                  </a:lnTo>
                  <a:close/>
                </a:path>
                <a:path w="4864100" h="5229859">
                  <a:moveTo>
                    <a:pt x="4500106" y="24756"/>
                  </a:moveTo>
                  <a:lnTo>
                    <a:pt x="4497994" y="24756"/>
                  </a:lnTo>
                  <a:lnTo>
                    <a:pt x="4495677" y="21763"/>
                  </a:lnTo>
                  <a:lnTo>
                    <a:pt x="4493452" y="19815"/>
                  </a:lnTo>
                  <a:lnTo>
                    <a:pt x="4490160" y="17940"/>
                  </a:lnTo>
                  <a:lnTo>
                    <a:pt x="4499629" y="17940"/>
                  </a:lnTo>
                  <a:lnTo>
                    <a:pt x="4500106" y="24756"/>
                  </a:lnTo>
                  <a:close/>
                </a:path>
                <a:path w="4864100" h="5229859">
                  <a:moveTo>
                    <a:pt x="709718" y="4401638"/>
                  </a:moveTo>
                  <a:lnTo>
                    <a:pt x="483500" y="4417477"/>
                  </a:lnTo>
                  <a:lnTo>
                    <a:pt x="478139" y="4415751"/>
                  </a:lnTo>
                  <a:lnTo>
                    <a:pt x="474634" y="4410752"/>
                  </a:lnTo>
                  <a:lnTo>
                    <a:pt x="470245" y="4407887"/>
                  </a:lnTo>
                  <a:lnTo>
                    <a:pt x="467837" y="4403863"/>
                  </a:lnTo>
                  <a:lnTo>
                    <a:pt x="198516" y="557184"/>
                  </a:lnTo>
                  <a:lnTo>
                    <a:pt x="200314" y="552853"/>
                  </a:lnTo>
                  <a:lnTo>
                    <a:pt x="203240" y="549491"/>
                  </a:lnTo>
                  <a:lnTo>
                    <a:pt x="215341" y="557059"/>
                  </a:lnTo>
                  <a:lnTo>
                    <a:pt x="484509" y="4401624"/>
                  </a:lnTo>
                  <a:lnTo>
                    <a:pt x="484298" y="4401638"/>
                  </a:lnTo>
                  <a:lnTo>
                    <a:pt x="709718" y="4401638"/>
                  </a:lnTo>
                  <a:close/>
                </a:path>
                <a:path w="4864100" h="5229859">
                  <a:moveTo>
                    <a:pt x="4505004" y="4135914"/>
                  </a:moveTo>
                  <a:lnTo>
                    <a:pt x="709718" y="4401638"/>
                  </a:lnTo>
                  <a:lnTo>
                    <a:pt x="484298" y="4401638"/>
                  </a:lnTo>
                  <a:lnTo>
                    <a:pt x="4500737" y="4120430"/>
                  </a:lnTo>
                  <a:lnTo>
                    <a:pt x="4502779" y="4119241"/>
                  </a:lnTo>
                  <a:lnTo>
                    <a:pt x="4503807" y="4119169"/>
                  </a:lnTo>
                  <a:lnTo>
                    <a:pt x="4511862" y="4129117"/>
                  </a:lnTo>
                  <a:lnTo>
                    <a:pt x="4509032" y="4133530"/>
                  </a:lnTo>
                  <a:lnTo>
                    <a:pt x="4505004" y="41359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864094" y="6018492"/>
              <a:ext cx="4881880" cy="4269105"/>
            </a:xfrm>
            <a:custGeom>
              <a:avLst/>
              <a:gdLst/>
              <a:ahLst/>
              <a:cxnLst/>
              <a:rect l="l" t="t" r="r" b="b"/>
              <a:pathLst>
                <a:path w="4881880" h="4269105">
                  <a:moveTo>
                    <a:pt x="0" y="4268506"/>
                  </a:moveTo>
                  <a:lnTo>
                    <a:pt x="410222" y="6610"/>
                  </a:lnTo>
                  <a:lnTo>
                    <a:pt x="418244" y="0"/>
                  </a:lnTo>
                  <a:lnTo>
                    <a:pt x="3150237" y="262964"/>
                  </a:lnTo>
                  <a:lnTo>
                    <a:pt x="598469" y="262977"/>
                  </a:lnTo>
                  <a:lnTo>
                    <a:pt x="590453" y="269592"/>
                  </a:lnTo>
                  <a:lnTo>
                    <a:pt x="220304" y="4115223"/>
                  </a:lnTo>
                  <a:lnTo>
                    <a:pt x="226918" y="4123239"/>
                  </a:lnTo>
                  <a:lnTo>
                    <a:pt x="1736127" y="4268506"/>
                  </a:lnTo>
                  <a:lnTo>
                    <a:pt x="0" y="4268506"/>
                  </a:lnTo>
                  <a:close/>
                </a:path>
                <a:path w="4881880" h="4269105">
                  <a:moveTo>
                    <a:pt x="4596659" y="647817"/>
                  </a:moveTo>
                  <a:lnTo>
                    <a:pt x="598469" y="262977"/>
                  </a:lnTo>
                  <a:lnTo>
                    <a:pt x="3150237" y="262964"/>
                  </a:lnTo>
                  <a:lnTo>
                    <a:pt x="4867590" y="428265"/>
                  </a:lnTo>
                  <a:lnTo>
                    <a:pt x="4874020" y="430197"/>
                  </a:lnTo>
                  <a:lnTo>
                    <a:pt x="4878867" y="434241"/>
                  </a:lnTo>
                  <a:lnTo>
                    <a:pt x="4881588" y="439856"/>
                  </a:lnTo>
                  <a:lnTo>
                    <a:pt x="4881641" y="446498"/>
                  </a:lnTo>
                  <a:lnTo>
                    <a:pt x="4862278" y="647666"/>
                  </a:lnTo>
                  <a:lnTo>
                    <a:pt x="4606132" y="647666"/>
                  </a:lnTo>
                  <a:lnTo>
                    <a:pt x="4596659" y="647817"/>
                  </a:lnTo>
                  <a:close/>
                </a:path>
                <a:path w="4881880" h="4269105">
                  <a:moveTo>
                    <a:pt x="4263941" y="4268507"/>
                  </a:moveTo>
                  <a:lnTo>
                    <a:pt x="4611679" y="655590"/>
                  </a:lnTo>
                  <a:lnTo>
                    <a:pt x="4606132" y="647666"/>
                  </a:lnTo>
                  <a:lnTo>
                    <a:pt x="4862278" y="647666"/>
                  </a:lnTo>
                  <a:lnTo>
                    <a:pt x="4513765" y="4268507"/>
                  </a:lnTo>
                  <a:lnTo>
                    <a:pt x="4263941" y="4268507"/>
                  </a:lnTo>
                  <a:close/>
                </a:path>
              </a:pathLst>
            </a:custGeom>
            <a:solidFill>
              <a:srgbClr val="F1F1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084399" y="6280434"/>
              <a:ext cx="4391375" cy="4006565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4865151" y="6023538"/>
              <a:ext cx="4611370" cy="4264025"/>
            </a:xfrm>
            <a:custGeom>
              <a:avLst/>
              <a:gdLst/>
              <a:ahLst/>
              <a:cxnLst/>
              <a:rect l="l" t="t" r="r" b="b"/>
              <a:pathLst>
                <a:path w="4611370" h="4264025">
                  <a:moveTo>
                    <a:pt x="0" y="4263460"/>
                  </a:moveTo>
                  <a:lnTo>
                    <a:pt x="409808" y="5862"/>
                  </a:lnTo>
                  <a:lnTo>
                    <a:pt x="414577" y="0"/>
                  </a:lnTo>
                  <a:lnTo>
                    <a:pt x="415630" y="101"/>
                  </a:lnTo>
                  <a:lnTo>
                    <a:pt x="426115" y="11653"/>
                  </a:lnTo>
                  <a:lnTo>
                    <a:pt x="16875" y="4263460"/>
                  </a:lnTo>
                  <a:lnTo>
                    <a:pt x="0" y="4263460"/>
                  </a:lnTo>
                  <a:close/>
                </a:path>
                <a:path w="4611370" h="4264025">
                  <a:moveTo>
                    <a:pt x="576808" y="274909"/>
                  </a:moveTo>
                  <a:lnTo>
                    <a:pt x="574400" y="267319"/>
                  </a:lnTo>
                  <a:lnTo>
                    <a:pt x="575192" y="258937"/>
                  </a:lnTo>
                  <a:lnTo>
                    <a:pt x="584891" y="256711"/>
                  </a:lnTo>
                  <a:lnTo>
                    <a:pt x="717272" y="269453"/>
                  </a:lnTo>
                  <a:lnTo>
                    <a:pt x="585876" y="269453"/>
                  </a:lnTo>
                  <a:lnTo>
                    <a:pt x="580344" y="271038"/>
                  </a:lnTo>
                  <a:lnTo>
                    <a:pt x="576808" y="274909"/>
                  </a:lnTo>
                  <a:close/>
                </a:path>
                <a:path w="4611370" h="4264025">
                  <a:moveTo>
                    <a:pt x="4252338" y="4263460"/>
                  </a:moveTo>
                  <a:lnTo>
                    <a:pt x="4599589" y="655787"/>
                  </a:lnTo>
                  <a:lnTo>
                    <a:pt x="585876" y="269453"/>
                  </a:lnTo>
                  <a:lnTo>
                    <a:pt x="717272" y="269453"/>
                  </a:lnTo>
                  <a:lnTo>
                    <a:pt x="4597668" y="642955"/>
                  </a:lnTo>
                  <a:lnTo>
                    <a:pt x="4609037" y="645119"/>
                  </a:lnTo>
                  <a:lnTo>
                    <a:pt x="4611263" y="654811"/>
                  </a:lnTo>
                  <a:lnTo>
                    <a:pt x="4263936" y="4263460"/>
                  </a:lnTo>
                  <a:lnTo>
                    <a:pt x="4252338" y="426346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068001" y="6019096"/>
              <a:ext cx="4702175" cy="4268470"/>
            </a:xfrm>
            <a:custGeom>
              <a:avLst/>
              <a:gdLst/>
              <a:ahLst/>
              <a:cxnLst/>
              <a:rect l="l" t="t" r="r" b="b"/>
              <a:pathLst>
                <a:path w="4702175" h="4268470">
                  <a:moveTo>
                    <a:pt x="4308803" y="4267903"/>
                  </a:moveTo>
                  <a:lnTo>
                    <a:pt x="4676698" y="445799"/>
                  </a:lnTo>
                  <a:lnTo>
                    <a:pt x="223174" y="17131"/>
                  </a:lnTo>
                  <a:lnTo>
                    <a:pt x="212689" y="5579"/>
                  </a:lnTo>
                  <a:lnTo>
                    <a:pt x="216225" y="1708"/>
                  </a:lnTo>
                  <a:lnTo>
                    <a:pt x="220614" y="0"/>
                  </a:lnTo>
                  <a:lnTo>
                    <a:pt x="4695017" y="430677"/>
                  </a:lnTo>
                  <a:lnTo>
                    <a:pt x="4701611" y="438698"/>
                  </a:lnTo>
                  <a:lnTo>
                    <a:pt x="4700693" y="448240"/>
                  </a:lnTo>
                  <a:lnTo>
                    <a:pt x="4691207" y="448240"/>
                  </a:lnTo>
                  <a:lnTo>
                    <a:pt x="4697821" y="456257"/>
                  </a:lnTo>
                  <a:lnTo>
                    <a:pt x="4699902" y="456457"/>
                  </a:lnTo>
                  <a:lnTo>
                    <a:pt x="4333037" y="4267902"/>
                  </a:lnTo>
                  <a:lnTo>
                    <a:pt x="4308803" y="4267903"/>
                  </a:lnTo>
                  <a:close/>
                </a:path>
                <a:path w="4702175" h="4268470">
                  <a:moveTo>
                    <a:pt x="4697821" y="456257"/>
                  </a:moveTo>
                  <a:lnTo>
                    <a:pt x="4696022" y="452934"/>
                  </a:lnTo>
                  <a:lnTo>
                    <a:pt x="4694133" y="450648"/>
                  </a:lnTo>
                  <a:lnTo>
                    <a:pt x="4691207" y="448240"/>
                  </a:lnTo>
                  <a:lnTo>
                    <a:pt x="4700693" y="448240"/>
                  </a:lnTo>
                  <a:lnTo>
                    <a:pt x="4699921" y="456257"/>
                  </a:lnTo>
                  <a:lnTo>
                    <a:pt x="4697821" y="456257"/>
                  </a:lnTo>
                  <a:close/>
                </a:path>
                <a:path w="4702175" h="4268470">
                  <a:moveTo>
                    <a:pt x="4699902" y="456457"/>
                  </a:moveTo>
                  <a:lnTo>
                    <a:pt x="4697821" y="456257"/>
                  </a:lnTo>
                  <a:lnTo>
                    <a:pt x="4699921" y="456257"/>
                  </a:lnTo>
                  <a:lnTo>
                    <a:pt x="4699902" y="456457"/>
                  </a:lnTo>
                  <a:close/>
                </a:path>
                <a:path w="4702175" h="4268470">
                  <a:moveTo>
                    <a:pt x="1488226" y="4267903"/>
                  </a:moveTo>
                  <a:lnTo>
                    <a:pt x="13196" y="4125926"/>
                  </a:lnTo>
                  <a:lnTo>
                    <a:pt x="8199" y="4123336"/>
                  </a:lnTo>
                  <a:lnTo>
                    <a:pt x="5547" y="4117788"/>
                  </a:lnTo>
                  <a:lnTo>
                    <a:pt x="1676" y="4114253"/>
                  </a:lnTo>
                  <a:lnTo>
                    <a:pt x="0" y="4109894"/>
                  </a:lnTo>
                  <a:lnTo>
                    <a:pt x="369448" y="271548"/>
                  </a:lnTo>
                  <a:lnTo>
                    <a:pt x="371947" y="267555"/>
                  </a:lnTo>
                  <a:lnTo>
                    <a:pt x="375361" y="264751"/>
                  </a:lnTo>
                  <a:lnTo>
                    <a:pt x="386059" y="274200"/>
                  </a:lnTo>
                  <a:lnTo>
                    <a:pt x="16794" y="4110443"/>
                  </a:lnTo>
                  <a:lnTo>
                    <a:pt x="1652680" y="4267903"/>
                  </a:lnTo>
                  <a:lnTo>
                    <a:pt x="1488226" y="42679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725984" y="2394593"/>
              <a:ext cx="3419459" cy="5381609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214835" y="2248713"/>
              <a:ext cx="4073163" cy="5381609"/>
            </a:xfrm>
            <a:prstGeom prst="rect">
              <a:avLst/>
            </a:prstGeom>
          </p:spPr>
        </p:pic>
      </p:grpSp>
      <p:sp>
        <p:nvSpPr>
          <p:cNvPr id="33" name="object 33"/>
          <p:cNvSpPr txBox="1"/>
          <p:nvPr/>
        </p:nvSpPr>
        <p:spPr>
          <a:xfrm>
            <a:off x="14634720" y="2433214"/>
            <a:ext cx="3470910" cy="4978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16100"/>
              </a:lnSpc>
              <a:spcBef>
                <a:spcPts val="95"/>
              </a:spcBef>
            </a:pPr>
            <a:r>
              <a:rPr sz="3500" spc="110" dirty="0">
                <a:latin typeface="Tahoma"/>
                <a:cs typeface="Tahoma"/>
              </a:rPr>
              <a:t>Experimentation </a:t>
            </a:r>
            <a:r>
              <a:rPr sz="3500" spc="105" dirty="0">
                <a:latin typeface="Tahoma"/>
                <a:cs typeface="Tahoma"/>
              </a:rPr>
              <a:t>with</a:t>
            </a:r>
            <a:r>
              <a:rPr sz="3500" spc="-185" dirty="0">
                <a:latin typeface="Tahoma"/>
                <a:cs typeface="Tahoma"/>
              </a:rPr>
              <a:t> </a:t>
            </a:r>
            <a:r>
              <a:rPr sz="3500" spc="35" dirty="0">
                <a:latin typeface="Tahoma"/>
                <a:cs typeface="Tahoma"/>
              </a:rPr>
              <a:t>Innovation: </a:t>
            </a:r>
            <a:r>
              <a:rPr sz="3500" spc="130" dirty="0">
                <a:latin typeface="Tahoma"/>
                <a:cs typeface="Tahoma"/>
              </a:rPr>
              <a:t>Gradual </a:t>
            </a:r>
            <a:r>
              <a:rPr sz="3500" spc="125" dirty="0">
                <a:latin typeface="Tahoma"/>
                <a:cs typeface="Tahoma"/>
              </a:rPr>
              <a:t>introduction</a:t>
            </a:r>
            <a:endParaRPr sz="3500">
              <a:latin typeface="Tahoma"/>
              <a:cs typeface="Tahoma"/>
            </a:endParaRPr>
          </a:p>
          <a:p>
            <a:pPr marL="191770" marR="68580" algn="ctr">
              <a:lnSpc>
                <a:spcPts val="4880"/>
              </a:lnSpc>
              <a:spcBef>
                <a:spcPts val="275"/>
              </a:spcBef>
            </a:pPr>
            <a:r>
              <a:rPr sz="3500" spc="135" dirty="0">
                <a:latin typeface="Tahoma"/>
                <a:cs typeface="Tahoma"/>
              </a:rPr>
              <a:t>of</a:t>
            </a:r>
            <a:r>
              <a:rPr sz="3500" spc="-185" dirty="0">
                <a:latin typeface="Tahoma"/>
                <a:cs typeface="Tahoma"/>
              </a:rPr>
              <a:t> </a:t>
            </a:r>
            <a:r>
              <a:rPr sz="3500" spc="160" dirty="0">
                <a:latin typeface="Tahoma"/>
                <a:cs typeface="Tahoma"/>
              </a:rPr>
              <a:t>methods</a:t>
            </a:r>
            <a:r>
              <a:rPr sz="3500" spc="-180" dirty="0">
                <a:latin typeface="Tahoma"/>
                <a:cs typeface="Tahoma"/>
              </a:rPr>
              <a:t> </a:t>
            </a:r>
            <a:r>
              <a:rPr sz="3500" spc="65" dirty="0">
                <a:latin typeface="Tahoma"/>
                <a:cs typeface="Tahoma"/>
              </a:rPr>
              <a:t>like </a:t>
            </a:r>
            <a:r>
              <a:rPr sz="3500" spc="110" dirty="0">
                <a:latin typeface="Tahoma"/>
                <a:cs typeface="Tahoma"/>
              </a:rPr>
              <a:t>PBL</a:t>
            </a:r>
            <a:endParaRPr sz="3500">
              <a:latin typeface="Tahoma"/>
              <a:cs typeface="Tahoma"/>
            </a:endParaRPr>
          </a:p>
          <a:p>
            <a:pPr marL="114935" algn="ctr">
              <a:lnSpc>
                <a:spcPct val="100000"/>
              </a:lnSpc>
              <a:spcBef>
                <a:spcPts val="390"/>
              </a:spcBef>
            </a:pPr>
            <a:r>
              <a:rPr sz="3500" spc="155" dirty="0">
                <a:latin typeface="Tahoma"/>
                <a:cs typeface="Tahoma"/>
              </a:rPr>
              <a:t>and</a:t>
            </a:r>
            <a:r>
              <a:rPr sz="3500" spc="-180" dirty="0">
                <a:latin typeface="Tahoma"/>
                <a:cs typeface="Tahoma"/>
              </a:rPr>
              <a:t> </a:t>
            </a:r>
            <a:r>
              <a:rPr sz="3500" spc="114" dirty="0">
                <a:latin typeface="Tahoma"/>
                <a:cs typeface="Tahoma"/>
              </a:rPr>
              <a:t>flipped</a:t>
            </a:r>
            <a:endParaRPr sz="3500">
              <a:latin typeface="Tahoma"/>
              <a:cs typeface="Tahoma"/>
            </a:endParaRPr>
          </a:p>
          <a:p>
            <a:pPr marL="114935" algn="ctr">
              <a:lnSpc>
                <a:spcPct val="100000"/>
              </a:lnSpc>
              <a:spcBef>
                <a:spcPts val="675"/>
              </a:spcBef>
            </a:pPr>
            <a:r>
              <a:rPr sz="3500" spc="95" dirty="0">
                <a:latin typeface="Tahoma"/>
                <a:cs typeface="Tahoma"/>
              </a:rPr>
              <a:t>classrooms.</a:t>
            </a:r>
            <a:endParaRPr sz="35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6631" y="4446178"/>
            <a:ext cx="8820149" cy="551495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520263" y="241417"/>
            <a:ext cx="17767935" cy="872490"/>
            <a:chOff x="520263" y="241417"/>
            <a:chExt cx="17767935" cy="872490"/>
          </a:xfrm>
        </p:grpSpPr>
        <p:sp>
          <p:nvSpPr>
            <p:cNvPr id="4" name="object 4"/>
            <p:cNvSpPr/>
            <p:nvPr/>
          </p:nvSpPr>
          <p:spPr>
            <a:xfrm>
              <a:off x="520263" y="241417"/>
              <a:ext cx="17767935" cy="872490"/>
            </a:xfrm>
            <a:custGeom>
              <a:avLst/>
              <a:gdLst/>
              <a:ahLst/>
              <a:cxnLst/>
              <a:rect l="l" t="t" r="r" b="b"/>
              <a:pathLst>
                <a:path w="17767935" h="872490">
                  <a:moveTo>
                    <a:pt x="17331506" y="872434"/>
                  </a:moveTo>
                  <a:lnTo>
                    <a:pt x="436217" y="872434"/>
                  </a:lnTo>
                  <a:lnTo>
                    <a:pt x="386996" y="869650"/>
                  </a:lnTo>
                  <a:lnTo>
                    <a:pt x="338782" y="861415"/>
                  </a:lnTo>
                  <a:lnTo>
                    <a:pt x="292002" y="847906"/>
                  </a:lnTo>
                  <a:lnTo>
                    <a:pt x="247083" y="829301"/>
                  </a:lnTo>
                  <a:lnTo>
                    <a:pt x="204452" y="805775"/>
                  </a:lnTo>
                  <a:lnTo>
                    <a:pt x="164536" y="777506"/>
                  </a:lnTo>
                  <a:lnTo>
                    <a:pt x="127763" y="744671"/>
                  </a:lnTo>
                  <a:lnTo>
                    <a:pt x="94927" y="707897"/>
                  </a:lnTo>
                  <a:lnTo>
                    <a:pt x="66659" y="667981"/>
                  </a:lnTo>
                  <a:lnTo>
                    <a:pt x="43133" y="625351"/>
                  </a:lnTo>
                  <a:lnTo>
                    <a:pt x="24527" y="580432"/>
                  </a:lnTo>
                  <a:lnTo>
                    <a:pt x="11019" y="533652"/>
                  </a:lnTo>
                  <a:lnTo>
                    <a:pt x="2784" y="485438"/>
                  </a:lnTo>
                  <a:lnTo>
                    <a:pt x="0" y="436216"/>
                  </a:lnTo>
                  <a:lnTo>
                    <a:pt x="2784" y="386996"/>
                  </a:lnTo>
                  <a:lnTo>
                    <a:pt x="11019" y="338782"/>
                  </a:lnTo>
                  <a:lnTo>
                    <a:pt x="24527" y="292003"/>
                  </a:lnTo>
                  <a:lnTo>
                    <a:pt x="43133" y="247084"/>
                  </a:lnTo>
                  <a:lnTo>
                    <a:pt x="66659" y="204453"/>
                  </a:lnTo>
                  <a:lnTo>
                    <a:pt x="94927" y="164538"/>
                  </a:lnTo>
                  <a:lnTo>
                    <a:pt x="127763" y="127765"/>
                  </a:lnTo>
                  <a:lnTo>
                    <a:pt x="164536" y="94929"/>
                  </a:lnTo>
                  <a:lnTo>
                    <a:pt x="204452" y="66660"/>
                  </a:lnTo>
                  <a:lnTo>
                    <a:pt x="247083" y="43134"/>
                  </a:lnTo>
                  <a:lnTo>
                    <a:pt x="292002" y="24528"/>
                  </a:lnTo>
                  <a:lnTo>
                    <a:pt x="338782" y="11019"/>
                  </a:lnTo>
                  <a:lnTo>
                    <a:pt x="386996" y="2784"/>
                  </a:lnTo>
                  <a:lnTo>
                    <a:pt x="436217" y="0"/>
                  </a:lnTo>
                  <a:lnTo>
                    <a:pt x="17331506" y="0"/>
                  </a:lnTo>
                  <a:lnTo>
                    <a:pt x="17380731" y="2784"/>
                  </a:lnTo>
                  <a:lnTo>
                    <a:pt x="17428946" y="11019"/>
                  </a:lnTo>
                  <a:lnTo>
                    <a:pt x="17475727" y="24528"/>
                  </a:lnTo>
                  <a:lnTo>
                    <a:pt x="17520645" y="43134"/>
                  </a:lnTo>
                  <a:lnTo>
                    <a:pt x="17563275" y="66660"/>
                  </a:lnTo>
                  <a:lnTo>
                    <a:pt x="17603190" y="94929"/>
                  </a:lnTo>
                  <a:lnTo>
                    <a:pt x="17639964" y="127765"/>
                  </a:lnTo>
                  <a:lnTo>
                    <a:pt x="17672800" y="164538"/>
                  </a:lnTo>
                  <a:lnTo>
                    <a:pt x="17701071" y="204453"/>
                  </a:lnTo>
                  <a:lnTo>
                    <a:pt x="17724598" y="247084"/>
                  </a:lnTo>
                  <a:lnTo>
                    <a:pt x="17743206" y="292003"/>
                  </a:lnTo>
                  <a:lnTo>
                    <a:pt x="17756716" y="338782"/>
                  </a:lnTo>
                  <a:lnTo>
                    <a:pt x="17764951" y="386996"/>
                  </a:lnTo>
                  <a:lnTo>
                    <a:pt x="17767736" y="436216"/>
                  </a:lnTo>
                  <a:lnTo>
                    <a:pt x="17764951" y="485438"/>
                  </a:lnTo>
                  <a:lnTo>
                    <a:pt x="17756716" y="533652"/>
                  </a:lnTo>
                  <a:lnTo>
                    <a:pt x="17743206" y="580432"/>
                  </a:lnTo>
                  <a:lnTo>
                    <a:pt x="17724598" y="625351"/>
                  </a:lnTo>
                  <a:lnTo>
                    <a:pt x="17701071" y="667981"/>
                  </a:lnTo>
                  <a:lnTo>
                    <a:pt x="17672800" y="707897"/>
                  </a:lnTo>
                  <a:lnTo>
                    <a:pt x="17639964" y="744671"/>
                  </a:lnTo>
                  <a:lnTo>
                    <a:pt x="17603190" y="777506"/>
                  </a:lnTo>
                  <a:lnTo>
                    <a:pt x="17563275" y="805775"/>
                  </a:lnTo>
                  <a:lnTo>
                    <a:pt x="17520645" y="829301"/>
                  </a:lnTo>
                  <a:lnTo>
                    <a:pt x="17475727" y="847906"/>
                  </a:lnTo>
                  <a:lnTo>
                    <a:pt x="17428946" y="861415"/>
                  </a:lnTo>
                  <a:lnTo>
                    <a:pt x="17380731" y="869650"/>
                  </a:lnTo>
                  <a:lnTo>
                    <a:pt x="17331506" y="872434"/>
                  </a:lnTo>
                  <a:close/>
                </a:path>
              </a:pathLst>
            </a:custGeom>
            <a:solidFill>
              <a:srgbClr val="EBE2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8106" y="624205"/>
              <a:ext cx="152400" cy="15240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spc="60" dirty="0"/>
              <a:t>Active</a:t>
            </a:r>
            <a:r>
              <a:rPr sz="3400" spc="-170" dirty="0"/>
              <a:t> </a:t>
            </a:r>
            <a:r>
              <a:rPr sz="3400" spc="50" dirty="0"/>
              <a:t>Engagement:</a:t>
            </a:r>
            <a:r>
              <a:rPr sz="3400" spc="-170" dirty="0"/>
              <a:t> </a:t>
            </a:r>
            <a:r>
              <a:rPr sz="3400" spc="120" dirty="0"/>
              <a:t>Growing</a:t>
            </a:r>
            <a:r>
              <a:rPr sz="3400" spc="-170" dirty="0"/>
              <a:t> </a:t>
            </a:r>
            <a:r>
              <a:rPr sz="3400" spc="120" dirty="0"/>
              <a:t>use</a:t>
            </a:r>
            <a:r>
              <a:rPr sz="3400" spc="-170" dirty="0"/>
              <a:t> </a:t>
            </a:r>
            <a:r>
              <a:rPr sz="3400" spc="125" dirty="0"/>
              <a:t>of</a:t>
            </a:r>
            <a:r>
              <a:rPr sz="3400" spc="-165" dirty="0"/>
              <a:t> </a:t>
            </a:r>
            <a:r>
              <a:rPr sz="3400" spc="140" dirty="0"/>
              <a:t>group</a:t>
            </a:r>
            <a:r>
              <a:rPr sz="3400" spc="-170" dirty="0"/>
              <a:t> </a:t>
            </a:r>
            <a:r>
              <a:rPr sz="3400" spc="65" dirty="0"/>
              <a:t>work,</a:t>
            </a:r>
            <a:r>
              <a:rPr sz="3400" spc="-170" dirty="0"/>
              <a:t> </a:t>
            </a:r>
            <a:r>
              <a:rPr sz="3400" spc="90" dirty="0"/>
              <a:t>discussions,</a:t>
            </a:r>
            <a:r>
              <a:rPr sz="3400" spc="-170" dirty="0"/>
              <a:t> </a:t>
            </a:r>
            <a:r>
              <a:rPr sz="3400" spc="150" dirty="0"/>
              <a:t>and</a:t>
            </a:r>
            <a:r>
              <a:rPr sz="3400" spc="-165" dirty="0"/>
              <a:t> </a:t>
            </a:r>
            <a:r>
              <a:rPr sz="3400" spc="95" dirty="0"/>
              <a:t>hands-</a:t>
            </a:r>
            <a:r>
              <a:rPr sz="3400" spc="180" dirty="0"/>
              <a:t>on</a:t>
            </a:r>
            <a:r>
              <a:rPr sz="3400" spc="-170" dirty="0"/>
              <a:t> </a:t>
            </a:r>
            <a:r>
              <a:rPr sz="3400" spc="35" dirty="0"/>
              <a:t>activities.</a:t>
            </a:r>
            <a:endParaRPr sz="3400"/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655341" y="1330241"/>
            <a:ext cx="6581790" cy="4114796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9296674" y="1330241"/>
            <a:ext cx="7058659" cy="8629650"/>
            <a:chOff x="9296674" y="1330241"/>
            <a:chExt cx="7058659" cy="8629650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296674" y="1330241"/>
              <a:ext cx="6581789" cy="411479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296674" y="5445038"/>
              <a:ext cx="7058039" cy="451484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17966" y="279997"/>
            <a:ext cx="11773535" cy="1689100"/>
            <a:chOff x="417966" y="279997"/>
            <a:chExt cx="11773535" cy="1689100"/>
          </a:xfrm>
        </p:grpSpPr>
        <p:sp>
          <p:nvSpPr>
            <p:cNvPr id="3" name="object 3"/>
            <p:cNvSpPr/>
            <p:nvPr/>
          </p:nvSpPr>
          <p:spPr>
            <a:xfrm>
              <a:off x="417966" y="279997"/>
              <a:ext cx="11773535" cy="1689100"/>
            </a:xfrm>
            <a:custGeom>
              <a:avLst/>
              <a:gdLst/>
              <a:ahLst/>
              <a:cxnLst/>
              <a:rect l="l" t="t" r="r" b="b"/>
              <a:pathLst>
                <a:path w="11773535" h="1689100">
                  <a:moveTo>
                    <a:pt x="11290133" y="1688496"/>
                  </a:moveTo>
                  <a:lnTo>
                    <a:pt x="485774" y="1688496"/>
                  </a:lnTo>
                  <a:lnTo>
                    <a:pt x="437762" y="1686115"/>
                  </a:lnTo>
                  <a:lnTo>
                    <a:pt x="390562" y="1679072"/>
                  </a:lnTo>
                  <a:lnTo>
                    <a:pt x="344494" y="1667495"/>
                  </a:lnTo>
                  <a:lnTo>
                    <a:pt x="299877" y="1651515"/>
                  </a:lnTo>
                  <a:lnTo>
                    <a:pt x="257028" y="1631265"/>
                  </a:lnTo>
                  <a:lnTo>
                    <a:pt x="216267" y="1606876"/>
                  </a:lnTo>
                  <a:lnTo>
                    <a:pt x="177912" y="1578481"/>
                  </a:lnTo>
                  <a:lnTo>
                    <a:pt x="142280" y="1546211"/>
                  </a:lnTo>
                  <a:lnTo>
                    <a:pt x="110010" y="1510581"/>
                  </a:lnTo>
                  <a:lnTo>
                    <a:pt x="81615" y="1472226"/>
                  </a:lnTo>
                  <a:lnTo>
                    <a:pt x="57227" y="1431465"/>
                  </a:lnTo>
                  <a:lnTo>
                    <a:pt x="36977" y="1388616"/>
                  </a:lnTo>
                  <a:lnTo>
                    <a:pt x="20997" y="1343998"/>
                  </a:lnTo>
                  <a:lnTo>
                    <a:pt x="9420" y="1297930"/>
                  </a:lnTo>
                  <a:lnTo>
                    <a:pt x="2377" y="1250730"/>
                  </a:lnTo>
                  <a:lnTo>
                    <a:pt x="0" y="1202717"/>
                  </a:lnTo>
                  <a:lnTo>
                    <a:pt x="0" y="485776"/>
                  </a:lnTo>
                  <a:lnTo>
                    <a:pt x="2377" y="437763"/>
                  </a:lnTo>
                  <a:lnTo>
                    <a:pt x="9420" y="390563"/>
                  </a:lnTo>
                  <a:lnTo>
                    <a:pt x="20997" y="344495"/>
                  </a:lnTo>
                  <a:lnTo>
                    <a:pt x="36977" y="299877"/>
                  </a:lnTo>
                  <a:lnTo>
                    <a:pt x="57227" y="257028"/>
                  </a:lnTo>
                  <a:lnTo>
                    <a:pt x="81615" y="216266"/>
                  </a:lnTo>
                  <a:lnTo>
                    <a:pt x="110010" y="177910"/>
                  </a:lnTo>
                  <a:lnTo>
                    <a:pt x="142280" y="142278"/>
                  </a:lnTo>
                  <a:lnTo>
                    <a:pt x="177912" y="110009"/>
                  </a:lnTo>
                  <a:lnTo>
                    <a:pt x="216267" y="81615"/>
                  </a:lnTo>
                  <a:lnTo>
                    <a:pt x="257028" y="57227"/>
                  </a:lnTo>
                  <a:lnTo>
                    <a:pt x="299877" y="36977"/>
                  </a:lnTo>
                  <a:lnTo>
                    <a:pt x="344494" y="20997"/>
                  </a:lnTo>
                  <a:lnTo>
                    <a:pt x="390562" y="9420"/>
                  </a:lnTo>
                  <a:lnTo>
                    <a:pt x="437762" y="2377"/>
                  </a:lnTo>
                  <a:lnTo>
                    <a:pt x="485774" y="0"/>
                  </a:lnTo>
                  <a:lnTo>
                    <a:pt x="11290133" y="0"/>
                  </a:lnTo>
                  <a:lnTo>
                    <a:pt x="11338146" y="2377"/>
                  </a:lnTo>
                  <a:lnTo>
                    <a:pt x="11385344" y="9420"/>
                  </a:lnTo>
                  <a:lnTo>
                    <a:pt x="11431408" y="20997"/>
                  </a:lnTo>
                  <a:lnTo>
                    <a:pt x="11476022" y="36977"/>
                  </a:lnTo>
                  <a:lnTo>
                    <a:pt x="11518868" y="57227"/>
                  </a:lnTo>
                  <a:lnTo>
                    <a:pt x="11559626" y="81615"/>
                  </a:lnTo>
                  <a:lnTo>
                    <a:pt x="11597980" y="110009"/>
                  </a:lnTo>
                  <a:lnTo>
                    <a:pt x="11633612" y="142278"/>
                  </a:lnTo>
                  <a:lnTo>
                    <a:pt x="11665882" y="177910"/>
                  </a:lnTo>
                  <a:lnTo>
                    <a:pt x="11694278" y="216266"/>
                  </a:lnTo>
                  <a:lnTo>
                    <a:pt x="11718666" y="257028"/>
                  </a:lnTo>
                  <a:lnTo>
                    <a:pt x="11738916" y="299877"/>
                  </a:lnTo>
                  <a:lnTo>
                    <a:pt x="11754896" y="344495"/>
                  </a:lnTo>
                  <a:lnTo>
                    <a:pt x="11766473" y="390563"/>
                  </a:lnTo>
                  <a:lnTo>
                    <a:pt x="11773304" y="436347"/>
                  </a:lnTo>
                  <a:lnTo>
                    <a:pt x="11773304" y="1252146"/>
                  </a:lnTo>
                  <a:lnTo>
                    <a:pt x="11766473" y="1297930"/>
                  </a:lnTo>
                  <a:lnTo>
                    <a:pt x="11754896" y="1343998"/>
                  </a:lnTo>
                  <a:lnTo>
                    <a:pt x="11738916" y="1388616"/>
                  </a:lnTo>
                  <a:lnTo>
                    <a:pt x="11718666" y="1431465"/>
                  </a:lnTo>
                  <a:lnTo>
                    <a:pt x="11694278" y="1472226"/>
                  </a:lnTo>
                  <a:lnTo>
                    <a:pt x="11665882" y="1510581"/>
                  </a:lnTo>
                  <a:lnTo>
                    <a:pt x="11633612" y="1546211"/>
                  </a:lnTo>
                  <a:lnTo>
                    <a:pt x="11597980" y="1578481"/>
                  </a:lnTo>
                  <a:lnTo>
                    <a:pt x="11559626" y="1606876"/>
                  </a:lnTo>
                  <a:lnTo>
                    <a:pt x="11518868" y="1631265"/>
                  </a:lnTo>
                  <a:lnTo>
                    <a:pt x="11476022" y="1651515"/>
                  </a:lnTo>
                  <a:lnTo>
                    <a:pt x="11431408" y="1667495"/>
                  </a:lnTo>
                  <a:lnTo>
                    <a:pt x="11385344" y="1679072"/>
                  </a:lnTo>
                  <a:lnTo>
                    <a:pt x="11338146" y="1686115"/>
                  </a:lnTo>
                  <a:lnTo>
                    <a:pt x="11290133" y="1688496"/>
                  </a:lnTo>
                  <a:close/>
                </a:path>
              </a:pathLst>
            </a:custGeom>
            <a:solidFill>
              <a:srgbClr val="ED81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9441" y="727423"/>
              <a:ext cx="152400" cy="1524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05664" y="420076"/>
            <a:ext cx="10246360" cy="1225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83815" marR="5080" indent="-2571750">
              <a:lnSpc>
                <a:spcPct val="115799"/>
              </a:lnSpc>
              <a:spcBef>
                <a:spcPts val="100"/>
              </a:spcBef>
            </a:pPr>
            <a:r>
              <a:rPr sz="3400" spc="80" dirty="0"/>
              <a:t>Practical</a:t>
            </a:r>
            <a:r>
              <a:rPr sz="3400" spc="-140" dirty="0"/>
              <a:t> </a:t>
            </a:r>
            <a:r>
              <a:rPr sz="3400" spc="50" dirty="0"/>
              <a:t>Skill</a:t>
            </a:r>
            <a:r>
              <a:rPr sz="3400" spc="-140" dirty="0"/>
              <a:t> </a:t>
            </a:r>
            <a:r>
              <a:rPr sz="3400" dirty="0"/>
              <a:t>Focus:</a:t>
            </a:r>
            <a:r>
              <a:rPr sz="3400" spc="-135" dirty="0"/>
              <a:t> </a:t>
            </a:r>
            <a:r>
              <a:rPr sz="3400" spc="70" dirty="0"/>
              <a:t>Recognizing</a:t>
            </a:r>
            <a:r>
              <a:rPr sz="3400" spc="-140" dirty="0"/>
              <a:t> </a:t>
            </a:r>
            <a:r>
              <a:rPr sz="3400" spc="110" dirty="0"/>
              <a:t>the</a:t>
            </a:r>
            <a:r>
              <a:rPr sz="3400" spc="-140" dirty="0"/>
              <a:t> </a:t>
            </a:r>
            <a:r>
              <a:rPr sz="3400" spc="135" dirty="0"/>
              <a:t>importance</a:t>
            </a:r>
            <a:r>
              <a:rPr sz="3400" spc="-135" dirty="0"/>
              <a:t> </a:t>
            </a:r>
            <a:r>
              <a:rPr sz="3400" spc="100" dirty="0"/>
              <a:t>of </a:t>
            </a:r>
            <a:r>
              <a:rPr sz="3400" spc="50" dirty="0"/>
              <a:t>real-</a:t>
            </a:r>
            <a:r>
              <a:rPr sz="3400" spc="145" dirty="0"/>
              <a:t>world</a:t>
            </a:r>
            <a:r>
              <a:rPr sz="3400" spc="-155" dirty="0"/>
              <a:t> </a:t>
            </a:r>
            <a:r>
              <a:rPr sz="3400" spc="90" dirty="0"/>
              <a:t>competencies.</a:t>
            </a:r>
            <a:endParaRPr sz="3400"/>
          </a:p>
        </p:txBody>
      </p:sp>
      <p:grpSp>
        <p:nvGrpSpPr>
          <p:cNvPr id="6" name="object 6"/>
          <p:cNvGrpSpPr/>
          <p:nvPr/>
        </p:nvGrpSpPr>
        <p:grpSpPr>
          <a:xfrm>
            <a:off x="5686095" y="1183810"/>
            <a:ext cx="11704955" cy="9103360"/>
            <a:chOff x="5686095" y="1183810"/>
            <a:chExt cx="11704955" cy="9103360"/>
          </a:xfrm>
        </p:grpSpPr>
        <p:sp>
          <p:nvSpPr>
            <p:cNvPr id="7" name="object 7"/>
            <p:cNvSpPr/>
            <p:nvPr/>
          </p:nvSpPr>
          <p:spPr>
            <a:xfrm>
              <a:off x="5686095" y="1183810"/>
              <a:ext cx="11704955" cy="9103360"/>
            </a:xfrm>
            <a:custGeom>
              <a:avLst/>
              <a:gdLst/>
              <a:ahLst/>
              <a:cxnLst/>
              <a:rect l="l" t="t" r="r" b="b"/>
              <a:pathLst>
                <a:path w="11704955" h="9103360">
                  <a:moveTo>
                    <a:pt x="141767" y="5068830"/>
                  </a:moveTo>
                  <a:lnTo>
                    <a:pt x="22753" y="5526264"/>
                  </a:lnTo>
                  <a:lnTo>
                    <a:pt x="20149" y="5485833"/>
                  </a:lnTo>
                  <a:lnTo>
                    <a:pt x="116001" y="5117423"/>
                  </a:lnTo>
                  <a:lnTo>
                    <a:pt x="141767" y="5068830"/>
                  </a:lnTo>
                  <a:close/>
                </a:path>
                <a:path w="11704955" h="9103360">
                  <a:moveTo>
                    <a:pt x="1581543" y="7520054"/>
                  </a:moveTo>
                  <a:lnTo>
                    <a:pt x="1538007" y="7520218"/>
                  </a:lnTo>
                  <a:lnTo>
                    <a:pt x="1464262" y="7501031"/>
                  </a:lnTo>
                  <a:lnTo>
                    <a:pt x="1439763" y="7494317"/>
                  </a:lnTo>
                  <a:lnTo>
                    <a:pt x="1439680" y="7494635"/>
                  </a:lnTo>
                  <a:lnTo>
                    <a:pt x="1255318" y="7446668"/>
                  </a:lnTo>
                  <a:lnTo>
                    <a:pt x="1255956" y="7444215"/>
                  </a:lnTo>
                  <a:lnTo>
                    <a:pt x="1121531" y="7406065"/>
                  </a:lnTo>
                  <a:lnTo>
                    <a:pt x="1075805" y="7380062"/>
                  </a:lnTo>
                  <a:lnTo>
                    <a:pt x="1027028" y="7365788"/>
                  </a:lnTo>
                  <a:lnTo>
                    <a:pt x="993680" y="7342646"/>
                  </a:lnTo>
                  <a:lnTo>
                    <a:pt x="948087" y="7316134"/>
                  </a:lnTo>
                  <a:lnTo>
                    <a:pt x="911735" y="7304539"/>
                  </a:lnTo>
                  <a:lnTo>
                    <a:pt x="866234" y="7277673"/>
                  </a:lnTo>
                  <a:lnTo>
                    <a:pt x="833071" y="7253823"/>
                  </a:lnTo>
                  <a:lnTo>
                    <a:pt x="787664" y="7226592"/>
                  </a:lnTo>
                  <a:lnTo>
                    <a:pt x="754598" y="7202371"/>
                  </a:lnTo>
                  <a:lnTo>
                    <a:pt x="709289" y="7174763"/>
                  </a:lnTo>
                  <a:lnTo>
                    <a:pt x="679417" y="7138265"/>
                  </a:lnTo>
                  <a:lnTo>
                    <a:pt x="646500" y="7113467"/>
                  </a:lnTo>
                  <a:lnTo>
                    <a:pt x="613635" y="7088470"/>
                  </a:lnTo>
                  <a:lnTo>
                    <a:pt x="571627" y="7048180"/>
                  </a:lnTo>
                  <a:lnTo>
                    <a:pt x="538867" y="7022779"/>
                  </a:lnTo>
                  <a:lnTo>
                    <a:pt x="509256" y="6985276"/>
                  </a:lnTo>
                  <a:lnTo>
                    <a:pt x="476605" y="6959458"/>
                  </a:lnTo>
                  <a:lnTo>
                    <a:pt x="417658" y="6883394"/>
                  </a:lnTo>
                  <a:lnTo>
                    <a:pt x="397466" y="6860128"/>
                  </a:lnTo>
                  <a:lnTo>
                    <a:pt x="368135" y="6821550"/>
                  </a:lnTo>
                  <a:lnTo>
                    <a:pt x="309648" y="6743718"/>
                  </a:lnTo>
                  <a:lnTo>
                    <a:pt x="292784" y="6707658"/>
                  </a:lnTo>
                  <a:lnTo>
                    <a:pt x="263690" y="6668168"/>
                  </a:lnTo>
                  <a:lnTo>
                    <a:pt x="246948" y="6631640"/>
                  </a:lnTo>
                  <a:lnTo>
                    <a:pt x="217977" y="6591677"/>
                  </a:lnTo>
                  <a:lnTo>
                    <a:pt x="201360" y="6554671"/>
                  </a:lnTo>
                  <a:lnTo>
                    <a:pt x="172515" y="6514224"/>
                  </a:lnTo>
                  <a:lnTo>
                    <a:pt x="159120" y="6464834"/>
                  </a:lnTo>
                  <a:lnTo>
                    <a:pt x="126334" y="6389093"/>
                  </a:lnTo>
                  <a:lnTo>
                    <a:pt x="113136" y="6338947"/>
                  </a:lnTo>
                  <a:lnTo>
                    <a:pt x="80750" y="6261668"/>
                  </a:lnTo>
                  <a:lnTo>
                    <a:pt x="67755" y="6210741"/>
                  </a:lnTo>
                  <a:lnTo>
                    <a:pt x="51734" y="6171443"/>
                  </a:lnTo>
                  <a:lnTo>
                    <a:pt x="51168" y="6123178"/>
                  </a:lnTo>
                  <a:lnTo>
                    <a:pt x="35288" y="6083339"/>
                  </a:lnTo>
                  <a:lnTo>
                    <a:pt x="34865" y="6034528"/>
                  </a:lnTo>
                  <a:lnTo>
                    <a:pt x="19128" y="5994137"/>
                  </a:lnTo>
                  <a:lnTo>
                    <a:pt x="18850" y="5944769"/>
                  </a:lnTo>
                  <a:lnTo>
                    <a:pt x="15550" y="5907013"/>
                  </a:lnTo>
                  <a:lnTo>
                    <a:pt x="3129" y="5853878"/>
                  </a:lnTo>
                  <a:lnTo>
                    <a:pt x="3074" y="5803652"/>
                  </a:lnTo>
                  <a:lnTo>
                    <a:pt x="0" y="5765030"/>
                  </a:lnTo>
                  <a:lnTo>
                    <a:pt x="97" y="5714219"/>
                  </a:lnTo>
                  <a:lnTo>
                    <a:pt x="12562" y="5666308"/>
                  </a:lnTo>
                  <a:lnTo>
                    <a:pt x="9720" y="5626794"/>
                  </a:lnTo>
                  <a:lnTo>
                    <a:pt x="10051" y="5575083"/>
                  </a:lnTo>
                  <a:lnTo>
                    <a:pt x="152215" y="5028671"/>
                  </a:lnTo>
                  <a:lnTo>
                    <a:pt x="178116" y="4979557"/>
                  </a:lnTo>
                  <a:lnTo>
                    <a:pt x="223925" y="4904366"/>
                  </a:lnTo>
                  <a:lnTo>
                    <a:pt x="234634" y="4863205"/>
                  </a:lnTo>
                  <a:lnTo>
                    <a:pt x="260791" y="4813109"/>
                  </a:lnTo>
                  <a:lnTo>
                    <a:pt x="283913" y="4774674"/>
                  </a:lnTo>
                  <a:lnTo>
                    <a:pt x="319386" y="4739209"/>
                  </a:lnTo>
                  <a:lnTo>
                    <a:pt x="365924" y="4661216"/>
                  </a:lnTo>
                  <a:lnTo>
                    <a:pt x="398473" y="4636988"/>
                  </a:lnTo>
                  <a:lnTo>
                    <a:pt x="421880" y="4597459"/>
                  </a:lnTo>
                  <a:lnTo>
                    <a:pt x="457632" y="4560923"/>
                  </a:lnTo>
                  <a:lnTo>
                    <a:pt x="481144" y="4520990"/>
                  </a:lnTo>
                  <a:lnTo>
                    <a:pt x="513903" y="4495955"/>
                  </a:lnTo>
                  <a:lnTo>
                    <a:pt x="549807" y="4458835"/>
                  </a:lnTo>
                  <a:lnTo>
                    <a:pt x="615567" y="4407835"/>
                  </a:lnTo>
                  <a:lnTo>
                    <a:pt x="651611" y="4370174"/>
                  </a:lnTo>
                  <a:lnTo>
                    <a:pt x="750720" y="4291874"/>
                  </a:lnTo>
                  <a:lnTo>
                    <a:pt x="796130" y="4268654"/>
                  </a:lnTo>
                  <a:lnTo>
                    <a:pt x="829288" y="4242085"/>
                  </a:lnTo>
                  <a:lnTo>
                    <a:pt x="908008" y="4191710"/>
                  </a:lnTo>
                  <a:lnTo>
                    <a:pt x="941277" y="4164716"/>
                  </a:lnTo>
                  <a:lnTo>
                    <a:pt x="983776" y="4152684"/>
                  </a:lnTo>
                  <a:lnTo>
                    <a:pt x="1029403" y="4128630"/>
                  </a:lnTo>
                  <a:lnTo>
                    <a:pt x="1071967" y="4116348"/>
                  </a:lnTo>
                  <a:lnTo>
                    <a:pt x="1105365" y="4088857"/>
                  </a:lnTo>
                  <a:lnTo>
                    <a:pt x="1459356" y="3989230"/>
                  </a:lnTo>
                  <a:lnTo>
                    <a:pt x="1502167" y="3975996"/>
                  </a:lnTo>
                  <a:lnTo>
                    <a:pt x="1744958" y="3975615"/>
                  </a:lnTo>
                  <a:lnTo>
                    <a:pt x="2013702" y="3976975"/>
                  </a:lnTo>
                  <a:lnTo>
                    <a:pt x="2014166" y="3975192"/>
                  </a:lnTo>
                  <a:lnTo>
                    <a:pt x="2053550" y="3975130"/>
                  </a:lnTo>
                  <a:lnTo>
                    <a:pt x="2102598" y="3988368"/>
                  </a:lnTo>
                  <a:lnTo>
                    <a:pt x="2154741" y="3989705"/>
                  </a:lnTo>
                  <a:lnTo>
                    <a:pt x="2240547" y="4012974"/>
                  </a:lnTo>
                  <a:lnTo>
                    <a:pt x="2339000" y="4038067"/>
                  </a:lnTo>
                  <a:lnTo>
                    <a:pt x="2397353" y="4065978"/>
                  </a:lnTo>
                  <a:lnTo>
                    <a:pt x="2434184" y="4075731"/>
                  </a:lnTo>
                  <a:lnTo>
                    <a:pt x="2446460" y="4078982"/>
                  </a:lnTo>
                  <a:lnTo>
                    <a:pt x="2469442" y="4091526"/>
                  </a:lnTo>
                  <a:lnTo>
                    <a:pt x="1577689" y="7519010"/>
                  </a:lnTo>
                  <a:lnTo>
                    <a:pt x="1581543" y="7520054"/>
                  </a:lnTo>
                  <a:close/>
                </a:path>
                <a:path w="11704955" h="9103360">
                  <a:moveTo>
                    <a:pt x="2007152" y="3975203"/>
                  </a:moveTo>
                  <a:lnTo>
                    <a:pt x="1744958" y="3975615"/>
                  </a:lnTo>
                  <a:lnTo>
                    <a:pt x="1541902" y="3974587"/>
                  </a:lnTo>
                  <a:lnTo>
                    <a:pt x="1597039" y="3964417"/>
                  </a:lnTo>
                  <a:lnTo>
                    <a:pt x="1964662" y="3963711"/>
                  </a:lnTo>
                  <a:lnTo>
                    <a:pt x="2007152" y="3975203"/>
                  </a:lnTo>
                  <a:close/>
                </a:path>
                <a:path w="11704955" h="9103360">
                  <a:moveTo>
                    <a:pt x="2013702" y="3976975"/>
                  </a:moveTo>
                  <a:lnTo>
                    <a:pt x="1744958" y="3975615"/>
                  </a:lnTo>
                  <a:lnTo>
                    <a:pt x="2007152" y="3975203"/>
                  </a:lnTo>
                  <a:lnTo>
                    <a:pt x="2013702" y="3976975"/>
                  </a:lnTo>
                  <a:close/>
                </a:path>
                <a:path w="11704955" h="9103360">
                  <a:moveTo>
                    <a:pt x="2014166" y="3975192"/>
                  </a:moveTo>
                  <a:lnTo>
                    <a:pt x="2013702" y="3976975"/>
                  </a:lnTo>
                  <a:lnTo>
                    <a:pt x="2007152" y="3975203"/>
                  </a:lnTo>
                  <a:lnTo>
                    <a:pt x="2014166" y="3975192"/>
                  </a:lnTo>
                  <a:close/>
                </a:path>
                <a:path w="11704955" h="9103360">
                  <a:moveTo>
                    <a:pt x="1748202" y="7519331"/>
                  </a:moveTo>
                  <a:lnTo>
                    <a:pt x="1695635" y="7519624"/>
                  </a:lnTo>
                  <a:lnTo>
                    <a:pt x="1581543" y="7520054"/>
                  </a:lnTo>
                  <a:lnTo>
                    <a:pt x="1577689" y="7519010"/>
                  </a:lnTo>
                  <a:lnTo>
                    <a:pt x="1748202" y="7519331"/>
                  </a:lnTo>
                  <a:close/>
                </a:path>
                <a:path w="11704955" h="9103360">
                  <a:moveTo>
                    <a:pt x="3574988" y="5945317"/>
                  </a:moveTo>
                  <a:lnTo>
                    <a:pt x="3449647" y="6427071"/>
                  </a:lnTo>
                  <a:lnTo>
                    <a:pt x="3426905" y="6464041"/>
                  </a:lnTo>
                  <a:lnTo>
                    <a:pt x="3416387" y="6504468"/>
                  </a:lnTo>
                  <a:lnTo>
                    <a:pt x="3390417" y="6553844"/>
                  </a:lnTo>
                  <a:lnTo>
                    <a:pt x="3251858" y="6783774"/>
                  </a:lnTo>
                  <a:lnTo>
                    <a:pt x="3216267" y="6819693"/>
                  </a:lnTo>
                  <a:lnTo>
                    <a:pt x="3192912" y="6859023"/>
                  </a:lnTo>
                  <a:lnTo>
                    <a:pt x="3157211" y="6895365"/>
                  </a:lnTo>
                  <a:lnTo>
                    <a:pt x="3133748" y="6935108"/>
                  </a:lnTo>
                  <a:lnTo>
                    <a:pt x="3101036" y="6959959"/>
                  </a:lnTo>
                  <a:lnTo>
                    <a:pt x="3065180" y="6996898"/>
                  </a:lnTo>
                  <a:lnTo>
                    <a:pt x="3044660" y="7025331"/>
                  </a:lnTo>
                  <a:lnTo>
                    <a:pt x="3008706" y="7062645"/>
                  </a:lnTo>
                  <a:lnTo>
                    <a:pt x="2942849" y="7114018"/>
                  </a:lnTo>
                  <a:lnTo>
                    <a:pt x="2906758" y="7151856"/>
                  </a:lnTo>
                  <a:lnTo>
                    <a:pt x="2861429" y="7174768"/>
                  </a:lnTo>
                  <a:lnTo>
                    <a:pt x="2795227" y="7227463"/>
                  </a:lnTo>
                  <a:lnTo>
                    <a:pt x="2749777" y="7250841"/>
                  </a:lnTo>
                  <a:lnTo>
                    <a:pt x="2683344" y="7304424"/>
                  </a:lnTo>
                  <a:lnTo>
                    <a:pt x="2640878" y="7316330"/>
                  </a:lnTo>
                  <a:lnTo>
                    <a:pt x="2561947" y="7367516"/>
                  </a:lnTo>
                  <a:lnTo>
                    <a:pt x="2476787" y="7392201"/>
                  </a:lnTo>
                  <a:lnTo>
                    <a:pt x="2431069" y="7416608"/>
                  </a:lnTo>
                  <a:lnTo>
                    <a:pt x="2131997" y="7506905"/>
                  </a:lnTo>
                  <a:lnTo>
                    <a:pt x="2079990" y="7505041"/>
                  </a:lnTo>
                  <a:lnTo>
                    <a:pt x="2037162" y="7518337"/>
                  </a:lnTo>
                  <a:lnTo>
                    <a:pt x="1764894" y="7519363"/>
                  </a:lnTo>
                  <a:lnTo>
                    <a:pt x="1577689" y="7519010"/>
                  </a:lnTo>
                  <a:lnTo>
                    <a:pt x="2469442" y="4091526"/>
                  </a:lnTo>
                  <a:lnTo>
                    <a:pt x="2492424" y="4104070"/>
                  </a:lnTo>
                  <a:lnTo>
                    <a:pt x="2529142" y="4114258"/>
                  </a:lnTo>
                  <a:lnTo>
                    <a:pt x="2575005" y="4139734"/>
                  </a:lnTo>
                  <a:lnTo>
                    <a:pt x="2620816" y="4165409"/>
                  </a:lnTo>
                  <a:lnTo>
                    <a:pt x="2666575" y="4191286"/>
                  </a:lnTo>
                  <a:lnTo>
                    <a:pt x="2712280" y="4217369"/>
                  </a:lnTo>
                  <a:lnTo>
                    <a:pt x="2757930" y="4243661"/>
                  </a:lnTo>
                  <a:lnTo>
                    <a:pt x="2791235" y="4266968"/>
                  </a:lnTo>
                  <a:lnTo>
                    <a:pt x="2836774" y="4293688"/>
                  </a:lnTo>
                  <a:lnTo>
                    <a:pt x="2869966" y="4317429"/>
                  </a:lnTo>
                  <a:lnTo>
                    <a:pt x="2912295" y="4356486"/>
                  </a:lnTo>
                  <a:lnTo>
                    <a:pt x="2945370" y="4380675"/>
                  </a:lnTo>
                  <a:lnTo>
                    <a:pt x="2987582" y="4420186"/>
                  </a:lnTo>
                  <a:lnTo>
                    <a:pt x="3020537" y="4444837"/>
                  </a:lnTo>
                  <a:lnTo>
                    <a:pt x="3062626" y="4484816"/>
                  </a:lnTo>
                  <a:lnTo>
                    <a:pt x="3092363" y="4521836"/>
                  </a:lnTo>
                  <a:lnTo>
                    <a:pt x="3122036" y="4559098"/>
                  </a:lnTo>
                  <a:lnTo>
                    <a:pt x="3154741" y="4584712"/>
                  </a:lnTo>
                  <a:lnTo>
                    <a:pt x="3184286" y="4622469"/>
                  </a:lnTo>
                  <a:lnTo>
                    <a:pt x="3213765" y="4660478"/>
                  </a:lnTo>
                  <a:lnTo>
                    <a:pt x="3252374" y="4713836"/>
                  </a:lnTo>
                  <a:lnTo>
                    <a:pt x="3269428" y="4749162"/>
                  </a:lnTo>
                  <a:lnTo>
                    <a:pt x="3298705" y="4787949"/>
                  </a:lnTo>
                  <a:lnTo>
                    <a:pt x="3327913" y="4827001"/>
                  </a:lnTo>
                  <a:lnTo>
                    <a:pt x="3485451" y="4826756"/>
                  </a:lnTo>
                  <a:lnTo>
                    <a:pt x="3432409" y="5030624"/>
                  </a:lnTo>
                  <a:lnTo>
                    <a:pt x="3448908" y="5068084"/>
                  </a:lnTo>
                  <a:lnTo>
                    <a:pt x="3462237" y="5117729"/>
                  </a:lnTo>
                  <a:lnTo>
                    <a:pt x="3478585" y="5155774"/>
                  </a:lnTo>
                  <a:lnTo>
                    <a:pt x="3504050" y="5209209"/>
                  </a:lnTo>
                  <a:lnTo>
                    <a:pt x="3530164" y="5310593"/>
                  </a:lnTo>
                  <a:lnTo>
                    <a:pt x="3533904" y="5346654"/>
                  </a:lnTo>
                  <a:lnTo>
                    <a:pt x="3559532" y="5449904"/>
                  </a:lnTo>
                  <a:lnTo>
                    <a:pt x="3559931" y="5498810"/>
                  </a:lnTo>
                  <a:lnTo>
                    <a:pt x="3572536" y="5551238"/>
                  </a:lnTo>
                  <a:lnTo>
                    <a:pt x="3575859" y="5588902"/>
                  </a:lnTo>
                  <a:lnTo>
                    <a:pt x="3574988" y="5945317"/>
                  </a:lnTo>
                  <a:close/>
                </a:path>
                <a:path w="11704955" h="9103360">
                  <a:moveTo>
                    <a:pt x="1997413" y="7519802"/>
                  </a:moveTo>
                  <a:lnTo>
                    <a:pt x="1954554" y="7533219"/>
                  </a:lnTo>
                  <a:lnTo>
                    <a:pt x="1626724" y="7532293"/>
                  </a:lnTo>
                  <a:lnTo>
                    <a:pt x="1581543" y="7520054"/>
                  </a:lnTo>
                  <a:lnTo>
                    <a:pt x="1764894" y="7519363"/>
                  </a:lnTo>
                  <a:lnTo>
                    <a:pt x="1997413" y="7519802"/>
                  </a:lnTo>
                  <a:close/>
                </a:path>
                <a:path w="11704955" h="9103360">
                  <a:moveTo>
                    <a:pt x="9630132" y="3049099"/>
                  </a:moveTo>
                  <a:lnTo>
                    <a:pt x="9428417" y="3824398"/>
                  </a:lnTo>
                  <a:lnTo>
                    <a:pt x="9405541" y="3861884"/>
                  </a:lnTo>
                  <a:lnTo>
                    <a:pt x="9379520" y="3911462"/>
                  </a:lnTo>
                  <a:lnTo>
                    <a:pt x="9356542" y="3949338"/>
                  </a:lnTo>
                  <a:lnTo>
                    <a:pt x="9342711" y="4002498"/>
                  </a:lnTo>
                  <a:lnTo>
                    <a:pt x="9316541" y="4052648"/>
                  </a:lnTo>
                  <a:lnTo>
                    <a:pt x="9270245" y="4129712"/>
                  </a:lnTo>
                  <a:lnTo>
                    <a:pt x="9243931" y="4180410"/>
                  </a:lnTo>
                  <a:lnTo>
                    <a:pt x="9208376" y="4216194"/>
                  </a:lnTo>
                  <a:lnTo>
                    <a:pt x="9185065" y="4255350"/>
                  </a:lnTo>
                  <a:lnTo>
                    <a:pt x="9158615" y="4306573"/>
                  </a:lnTo>
                  <a:lnTo>
                    <a:pt x="4657968" y="4304746"/>
                  </a:lnTo>
                  <a:lnTo>
                    <a:pt x="3774269" y="4826308"/>
                  </a:lnTo>
                  <a:lnTo>
                    <a:pt x="3327913" y="4827001"/>
                  </a:lnTo>
                  <a:lnTo>
                    <a:pt x="4536966" y="4114128"/>
                  </a:lnTo>
                  <a:lnTo>
                    <a:pt x="5504835" y="394089"/>
                  </a:lnTo>
                  <a:lnTo>
                    <a:pt x="5566934" y="357159"/>
                  </a:lnTo>
                  <a:lnTo>
                    <a:pt x="5597092" y="342125"/>
                  </a:lnTo>
                  <a:lnTo>
                    <a:pt x="5675953" y="291210"/>
                  </a:lnTo>
                  <a:lnTo>
                    <a:pt x="5718466" y="279123"/>
                  </a:lnTo>
                  <a:lnTo>
                    <a:pt x="5764094" y="255063"/>
                  </a:lnTo>
                  <a:lnTo>
                    <a:pt x="5806648" y="242820"/>
                  </a:lnTo>
                  <a:lnTo>
                    <a:pt x="5840025" y="215409"/>
                  </a:lnTo>
                  <a:lnTo>
                    <a:pt x="5925228" y="190556"/>
                  </a:lnTo>
                  <a:lnTo>
                    <a:pt x="5970952" y="166130"/>
                  </a:lnTo>
                  <a:lnTo>
                    <a:pt x="6312564" y="63641"/>
                  </a:lnTo>
                  <a:lnTo>
                    <a:pt x="6364527" y="65673"/>
                  </a:lnTo>
                  <a:lnTo>
                    <a:pt x="6450097" y="39408"/>
                  </a:lnTo>
                  <a:lnTo>
                    <a:pt x="6489806" y="38102"/>
                  </a:lnTo>
                  <a:lnTo>
                    <a:pt x="6532619" y="24859"/>
                  </a:lnTo>
                  <a:lnTo>
                    <a:pt x="6585088" y="24947"/>
                  </a:lnTo>
                  <a:lnTo>
                    <a:pt x="6584640" y="26668"/>
                  </a:lnTo>
                  <a:lnTo>
                    <a:pt x="7227704" y="26492"/>
                  </a:lnTo>
                  <a:lnTo>
                    <a:pt x="7227826" y="26023"/>
                  </a:lnTo>
                  <a:lnTo>
                    <a:pt x="7319645" y="26176"/>
                  </a:lnTo>
                  <a:lnTo>
                    <a:pt x="7417695" y="52824"/>
                  </a:lnTo>
                  <a:lnTo>
                    <a:pt x="7457524" y="51051"/>
                  </a:lnTo>
                  <a:lnTo>
                    <a:pt x="7824809" y="152521"/>
                  </a:lnTo>
                  <a:lnTo>
                    <a:pt x="7870594" y="178295"/>
                  </a:lnTo>
                  <a:lnTo>
                    <a:pt x="7955982" y="203168"/>
                  </a:lnTo>
                  <a:lnTo>
                    <a:pt x="8001686" y="229256"/>
                  </a:lnTo>
                  <a:lnTo>
                    <a:pt x="8050457" y="243555"/>
                  </a:lnTo>
                  <a:lnTo>
                    <a:pt x="8129434" y="293071"/>
                  </a:lnTo>
                  <a:lnTo>
                    <a:pt x="8165828" y="304500"/>
                  </a:lnTo>
                  <a:lnTo>
                    <a:pt x="8256923" y="357879"/>
                  </a:lnTo>
                  <a:lnTo>
                    <a:pt x="8293230" y="369646"/>
                  </a:lnTo>
                  <a:lnTo>
                    <a:pt x="8326412" y="393423"/>
                  </a:lnTo>
                  <a:lnTo>
                    <a:pt x="8404976" y="444525"/>
                  </a:lnTo>
                  <a:lnTo>
                    <a:pt x="8483417" y="496101"/>
                  </a:lnTo>
                  <a:lnTo>
                    <a:pt x="8561731" y="548162"/>
                  </a:lnTo>
                  <a:lnTo>
                    <a:pt x="8591601" y="584673"/>
                  </a:lnTo>
                  <a:lnTo>
                    <a:pt x="8624532" y="609413"/>
                  </a:lnTo>
                  <a:lnTo>
                    <a:pt x="8657431" y="634280"/>
                  </a:lnTo>
                  <a:lnTo>
                    <a:pt x="8702587" y="662471"/>
                  </a:lnTo>
                  <a:lnTo>
                    <a:pt x="8732325" y="699488"/>
                  </a:lnTo>
                  <a:lnTo>
                    <a:pt x="8765123" y="724739"/>
                  </a:lnTo>
                  <a:lnTo>
                    <a:pt x="8794793" y="762016"/>
                  </a:lnTo>
                  <a:lnTo>
                    <a:pt x="8827523" y="787530"/>
                  </a:lnTo>
                  <a:lnTo>
                    <a:pt x="8857124" y="825072"/>
                  </a:lnTo>
                  <a:lnTo>
                    <a:pt x="8889785" y="850853"/>
                  </a:lnTo>
                  <a:lnTo>
                    <a:pt x="8919316" y="888665"/>
                  </a:lnTo>
                  <a:lnTo>
                    <a:pt x="8951906" y="914718"/>
                  </a:lnTo>
                  <a:lnTo>
                    <a:pt x="9010788" y="991029"/>
                  </a:lnTo>
                  <a:lnTo>
                    <a:pt x="9043270" y="1017499"/>
                  </a:lnTo>
                  <a:lnTo>
                    <a:pt x="9072620" y="1056006"/>
                  </a:lnTo>
                  <a:lnTo>
                    <a:pt x="9089641" y="1091458"/>
                  </a:lnTo>
                  <a:lnTo>
                    <a:pt x="9177354" y="1208273"/>
                  </a:lnTo>
                  <a:lnTo>
                    <a:pt x="9197319" y="1232413"/>
                  </a:lnTo>
                  <a:lnTo>
                    <a:pt x="9226442" y="1271793"/>
                  </a:lnTo>
                  <a:lnTo>
                    <a:pt x="9243234" y="1308126"/>
                  </a:lnTo>
                  <a:lnTo>
                    <a:pt x="9272278" y="1347807"/>
                  </a:lnTo>
                  <a:lnTo>
                    <a:pt x="9288992" y="1384443"/>
                  </a:lnTo>
                  <a:lnTo>
                    <a:pt x="9314862" y="1436325"/>
                  </a:lnTo>
                  <a:lnTo>
                    <a:pt x="9331496" y="1473269"/>
                  </a:lnTo>
                  <a:lnTo>
                    <a:pt x="9360380" y="1513566"/>
                  </a:lnTo>
                  <a:lnTo>
                    <a:pt x="9409913" y="1625813"/>
                  </a:lnTo>
                  <a:lnTo>
                    <a:pt x="9435537" y="1678640"/>
                  </a:lnTo>
                  <a:lnTo>
                    <a:pt x="9484566" y="1792821"/>
                  </a:lnTo>
                  <a:lnTo>
                    <a:pt x="9497729" y="1843105"/>
                  </a:lnTo>
                  <a:lnTo>
                    <a:pt x="9513943" y="1881661"/>
                  </a:lnTo>
                  <a:lnTo>
                    <a:pt x="9517823" y="1917187"/>
                  </a:lnTo>
                  <a:lnTo>
                    <a:pt x="9530855" y="1967975"/>
                  </a:lnTo>
                  <a:lnTo>
                    <a:pt x="9546937" y="2007038"/>
                  </a:lnTo>
                  <a:lnTo>
                    <a:pt x="9559880" y="2058168"/>
                  </a:lnTo>
                  <a:lnTo>
                    <a:pt x="9575873" y="2097575"/>
                  </a:lnTo>
                  <a:lnTo>
                    <a:pt x="9576435" y="2145853"/>
                  </a:lnTo>
                  <a:lnTo>
                    <a:pt x="9592337" y="2185609"/>
                  </a:lnTo>
                  <a:lnTo>
                    <a:pt x="9605098" y="2237436"/>
                  </a:lnTo>
                  <a:lnTo>
                    <a:pt x="9608617" y="2274347"/>
                  </a:lnTo>
                  <a:lnTo>
                    <a:pt x="9608995" y="2323333"/>
                  </a:lnTo>
                  <a:lnTo>
                    <a:pt x="9624712" y="2363801"/>
                  </a:lnTo>
                  <a:lnTo>
                    <a:pt x="9624996" y="2413147"/>
                  </a:lnTo>
                  <a:lnTo>
                    <a:pt x="9628328" y="2450780"/>
                  </a:lnTo>
                  <a:lnTo>
                    <a:pt x="9640808" y="2503689"/>
                  </a:lnTo>
                  <a:lnTo>
                    <a:pt x="9644043" y="2541691"/>
                  </a:lnTo>
                  <a:lnTo>
                    <a:pt x="9644180" y="2642041"/>
                  </a:lnTo>
                  <a:lnTo>
                    <a:pt x="9647270" y="2680604"/>
                  </a:lnTo>
                  <a:lnTo>
                    <a:pt x="9647215" y="2731250"/>
                  </a:lnTo>
                  <a:lnTo>
                    <a:pt x="9650206" y="2770192"/>
                  </a:lnTo>
                  <a:lnTo>
                    <a:pt x="9649849" y="2872443"/>
                  </a:lnTo>
                  <a:lnTo>
                    <a:pt x="9640398" y="2908766"/>
                  </a:lnTo>
                  <a:lnTo>
                    <a:pt x="9640093" y="2960378"/>
                  </a:lnTo>
                  <a:lnTo>
                    <a:pt x="9627446" y="3008988"/>
                  </a:lnTo>
                  <a:lnTo>
                    <a:pt x="9630132" y="3049099"/>
                  </a:lnTo>
                  <a:close/>
                </a:path>
                <a:path w="11704955" h="9103360">
                  <a:moveTo>
                    <a:pt x="3774269" y="4826308"/>
                  </a:moveTo>
                  <a:lnTo>
                    <a:pt x="3432409" y="5030624"/>
                  </a:lnTo>
                  <a:lnTo>
                    <a:pt x="3485451" y="4826756"/>
                  </a:lnTo>
                  <a:lnTo>
                    <a:pt x="3774269" y="4826308"/>
                  </a:lnTo>
                  <a:close/>
                </a:path>
                <a:path w="11704955" h="9103360">
                  <a:moveTo>
                    <a:pt x="4320594" y="1869042"/>
                  </a:moveTo>
                  <a:lnTo>
                    <a:pt x="4231363" y="2212007"/>
                  </a:lnTo>
                  <a:lnTo>
                    <a:pt x="4232127" y="2158634"/>
                  </a:lnTo>
                  <a:lnTo>
                    <a:pt x="4294990" y="1917017"/>
                  </a:lnTo>
                  <a:lnTo>
                    <a:pt x="4320594" y="1869042"/>
                  </a:lnTo>
                  <a:close/>
                </a:path>
                <a:path w="11704955" h="9103360">
                  <a:moveTo>
                    <a:pt x="4366911" y="1741461"/>
                  </a:moveTo>
                  <a:lnTo>
                    <a:pt x="4204863" y="2364298"/>
                  </a:lnTo>
                  <a:lnTo>
                    <a:pt x="4205441" y="2311640"/>
                  </a:lnTo>
                  <a:lnTo>
                    <a:pt x="4344265" y="1778065"/>
                  </a:lnTo>
                  <a:lnTo>
                    <a:pt x="4366911" y="1741461"/>
                  </a:lnTo>
                  <a:close/>
                </a:path>
                <a:path w="11704955" h="9103360">
                  <a:moveTo>
                    <a:pt x="5504835" y="394089"/>
                  </a:moveTo>
                  <a:lnTo>
                    <a:pt x="4536966" y="4114128"/>
                  </a:lnTo>
                  <a:lnTo>
                    <a:pt x="4520146" y="4077899"/>
                  </a:lnTo>
                  <a:lnTo>
                    <a:pt x="4494177" y="4026396"/>
                  </a:lnTo>
                  <a:lnTo>
                    <a:pt x="4477453" y="3989800"/>
                  </a:lnTo>
                  <a:lnTo>
                    <a:pt x="4451581" y="3937927"/>
                  </a:lnTo>
                  <a:lnTo>
                    <a:pt x="4434953" y="3900960"/>
                  </a:lnTo>
                  <a:lnTo>
                    <a:pt x="4409179" y="3848711"/>
                  </a:lnTo>
                  <a:lnTo>
                    <a:pt x="4392650" y="3811366"/>
                  </a:lnTo>
                  <a:lnTo>
                    <a:pt x="4366974" y="3758736"/>
                  </a:lnTo>
                  <a:lnTo>
                    <a:pt x="4350545" y="3721006"/>
                  </a:lnTo>
                  <a:lnTo>
                    <a:pt x="4337261" y="3671187"/>
                  </a:lnTo>
                  <a:lnTo>
                    <a:pt x="4320934" y="3633067"/>
                  </a:lnTo>
                  <a:lnTo>
                    <a:pt x="4294622" y="3532445"/>
                  </a:lnTo>
                  <a:lnTo>
                    <a:pt x="4278449" y="3493729"/>
                  </a:lnTo>
                  <a:lnTo>
                    <a:pt x="4239532" y="3340681"/>
                  </a:lnTo>
                  <a:lnTo>
                    <a:pt x="4223572" y="3301149"/>
                  </a:lnTo>
                  <a:lnTo>
                    <a:pt x="4223051" y="3252714"/>
                  </a:lnTo>
                  <a:lnTo>
                    <a:pt x="4197591" y="3148818"/>
                  </a:lnTo>
                  <a:lnTo>
                    <a:pt x="4197234" y="3099751"/>
                  </a:lnTo>
                  <a:lnTo>
                    <a:pt x="4193838" y="3062365"/>
                  </a:lnTo>
                  <a:lnTo>
                    <a:pt x="4181302" y="3009672"/>
                  </a:lnTo>
                  <a:lnTo>
                    <a:pt x="4180981" y="2910030"/>
                  </a:lnTo>
                  <a:lnTo>
                    <a:pt x="4168615" y="2856683"/>
                  </a:lnTo>
                  <a:lnTo>
                    <a:pt x="4169108" y="2602598"/>
                  </a:lnTo>
                  <a:lnTo>
                    <a:pt x="4181674" y="2554300"/>
                  </a:lnTo>
                  <a:lnTo>
                    <a:pt x="4182404" y="2450619"/>
                  </a:lnTo>
                  <a:lnTo>
                    <a:pt x="4380406" y="1689594"/>
                  </a:lnTo>
                  <a:lnTo>
                    <a:pt x="4403140" y="1652651"/>
                  </a:lnTo>
                  <a:lnTo>
                    <a:pt x="4413627" y="1612343"/>
                  </a:lnTo>
                  <a:lnTo>
                    <a:pt x="4439543" y="1563174"/>
                  </a:lnTo>
                  <a:lnTo>
                    <a:pt x="4485311" y="1488140"/>
                  </a:lnTo>
                  <a:lnTo>
                    <a:pt x="4499061" y="1435291"/>
                  </a:lnTo>
                  <a:lnTo>
                    <a:pt x="4614391" y="1244205"/>
                  </a:lnTo>
                  <a:lnTo>
                    <a:pt x="4649864" y="1208738"/>
                  </a:lnTo>
                  <a:lnTo>
                    <a:pt x="4719634" y="1091888"/>
                  </a:lnTo>
                  <a:lnTo>
                    <a:pt x="4755254" y="1055857"/>
                  </a:lnTo>
                  <a:lnTo>
                    <a:pt x="4775524" y="1028387"/>
                  </a:lnTo>
                  <a:lnTo>
                    <a:pt x="4811215" y="992085"/>
                  </a:lnTo>
                  <a:lnTo>
                    <a:pt x="4834649" y="952454"/>
                  </a:lnTo>
                  <a:lnTo>
                    <a:pt x="4870407" y="915890"/>
                  </a:lnTo>
                  <a:lnTo>
                    <a:pt x="4903105" y="891094"/>
                  </a:lnTo>
                  <a:lnTo>
                    <a:pt x="4926638" y="851078"/>
                  </a:lnTo>
                  <a:lnTo>
                    <a:pt x="4959401" y="826032"/>
                  </a:lnTo>
                  <a:lnTo>
                    <a:pt x="4995289" y="788968"/>
                  </a:lnTo>
                  <a:lnTo>
                    <a:pt x="5028114" y="763680"/>
                  </a:lnTo>
                  <a:lnTo>
                    <a:pt x="5051774" y="723181"/>
                  </a:lnTo>
                  <a:lnTo>
                    <a:pt x="5084660" y="697659"/>
                  </a:lnTo>
                  <a:lnTo>
                    <a:pt x="5129866" y="675221"/>
                  </a:lnTo>
                  <a:lnTo>
                    <a:pt x="5153615" y="634381"/>
                  </a:lnTo>
                  <a:lnTo>
                    <a:pt x="5231879" y="585757"/>
                  </a:lnTo>
                  <a:lnTo>
                    <a:pt x="5297963" y="533513"/>
                  </a:lnTo>
                  <a:lnTo>
                    <a:pt x="5376444" y="484060"/>
                  </a:lnTo>
                  <a:lnTo>
                    <a:pt x="5442735" y="431020"/>
                  </a:lnTo>
                  <a:lnTo>
                    <a:pt x="5504835" y="394089"/>
                  </a:lnTo>
                  <a:close/>
                </a:path>
                <a:path w="11704955" h="9103360">
                  <a:moveTo>
                    <a:pt x="3561624" y="6047120"/>
                  </a:moveTo>
                  <a:lnTo>
                    <a:pt x="3485728" y="6338830"/>
                  </a:lnTo>
                  <a:lnTo>
                    <a:pt x="3463124" y="6375270"/>
                  </a:lnTo>
                  <a:lnTo>
                    <a:pt x="3562208" y="5994438"/>
                  </a:lnTo>
                  <a:lnTo>
                    <a:pt x="3561624" y="6047120"/>
                  </a:lnTo>
                  <a:close/>
                </a:path>
                <a:path w="11704955" h="9103360">
                  <a:moveTo>
                    <a:pt x="7465952" y="4305886"/>
                  </a:moveTo>
                  <a:lnTo>
                    <a:pt x="7165533" y="5460555"/>
                  </a:lnTo>
                  <a:lnTo>
                    <a:pt x="6752983" y="5462296"/>
                  </a:lnTo>
                  <a:lnTo>
                    <a:pt x="6574556" y="5462289"/>
                  </a:lnTo>
                  <a:lnTo>
                    <a:pt x="6525297" y="5449865"/>
                  </a:lnTo>
                  <a:lnTo>
                    <a:pt x="6472942" y="5449342"/>
                  </a:lnTo>
                  <a:lnTo>
                    <a:pt x="6017505" y="5333625"/>
                  </a:lnTo>
                  <a:lnTo>
                    <a:pt x="5971466" y="5308826"/>
                  </a:lnTo>
                  <a:lnTo>
                    <a:pt x="5873291" y="5282660"/>
                  </a:lnTo>
                  <a:lnTo>
                    <a:pt x="5781434" y="5232213"/>
                  </a:lnTo>
                  <a:lnTo>
                    <a:pt x="5744750" y="5221894"/>
                  </a:lnTo>
                  <a:lnTo>
                    <a:pt x="5653090" y="5170688"/>
                  </a:lnTo>
                  <a:lnTo>
                    <a:pt x="5561566" y="5118960"/>
                  </a:lnTo>
                  <a:lnTo>
                    <a:pt x="5470181" y="5066698"/>
                  </a:lnTo>
                  <a:lnTo>
                    <a:pt x="5391229" y="5017088"/>
                  </a:lnTo>
                  <a:lnTo>
                    <a:pt x="5312422" y="4966919"/>
                  </a:lnTo>
                  <a:lnTo>
                    <a:pt x="5270024" y="4928128"/>
                  </a:lnTo>
                  <a:lnTo>
                    <a:pt x="5236859" y="4904285"/>
                  </a:lnTo>
                  <a:lnTo>
                    <a:pt x="5191441" y="4877098"/>
                  </a:lnTo>
                  <a:lnTo>
                    <a:pt x="5149156" y="4837869"/>
                  </a:lnTo>
                  <a:lnTo>
                    <a:pt x="5116106" y="4813583"/>
                  </a:lnTo>
                  <a:lnTo>
                    <a:pt x="5086190" y="4777252"/>
                  </a:lnTo>
                  <a:lnTo>
                    <a:pt x="5040928" y="4749466"/>
                  </a:lnTo>
                  <a:lnTo>
                    <a:pt x="5011092" y="4712830"/>
                  </a:lnTo>
                  <a:lnTo>
                    <a:pt x="4969005" y="4672840"/>
                  </a:lnTo>
                  <a:lnTo>
                    <a:pt x="4939250" y="4635892"/>
                  </a:lnTo>
                  <a:lnTo>
                    <a:pt x="4906441" y="4610680"/>
                  </a:lnTo>
                  <a:lnTo>
                    <a:pt x="4847138" y="4535986"/>
                  </a:lnTo>
                  <a:lnTo>
                    <a:pt x="4805259" y="4495197"/>
                  </a:lnTo>
                  <a:lnTo>
                    <a:pt x="4775713" y="4457442"/>
                  </a:lnTo>
                  <a:lnTo>
                    <a:pt x="4716752" y="4381432"/>
                  </a:lnTo>
                  <a:lnTo>
                    <a:pt x="4657968" y="4304746"/>
                  </a:lnTo>
                  <a:lnTo>
                    <a:pt x="7465952" y="4305886"/>
                  </a:lnTo>
                  <a:close/>
                </a:path>
                <a:path w="11704955" h="9103360">
                  <a:moveTo>
                    <a:pt x="7227704" y="26492"/>
                  </a:moveTo>
                  <a:lnTo>
                    <a:pt x="6584640" y="26668"/>
                  </a:lnTo>
                  <a:lnTo>
                    <a:pt x="6590147" y="24955"/>
                  </a:lnTo>
                  <a:lnTo>
                    <a:pt x="7225969" y="26019"/>
                  </a:lnTo>
                  <a:lnTo>
                    <a:pt x="7227704" y="26492"/>
                  </a:lnTo>
                  <a:close/>
                </a:path>
                <a:path w="11704955" h="9103360">
                  <a:moveTo>
                    <a:pt x="6590147" y="24955"/>
                  </a:moveTo>
                  <a:lnTo>
                    <a:pt x="6584640" y="26668"/>
                  </a:lnTo>
                  <a:lnTo>
                    <a:pt x="6585088" y="24947"/>
                  </a:lnTo>
                  <a:lnTo>
                    <a:pt x="6590147" y="24955"/>
                  </a:lnTo>
                  <a:close/>
                </a:path>
                <a:path w="11704955" h="9103360">
                  <a:moveTo>
                    <a:pt x="7225969" y="26019"/>
                  </a:moveTo>
                  <a:lnTo>
                    <a:pt x="6590147" y="24955"/>
                  </a:lnTo>
                  <a:lnTo>
                    <a:pt x="6627475" y="13346"/>
                  </a:lnTo>
                  <a:lnTo>
                    <a:pt x="6719343" y="13312"/>
                  </a:lnTo>
                  <a:lnTo>
                    <a:pt x="6719273" y="13582"/>
                  </a:lnTo>
                  <a:lnTo>
                    <a:pt x="7086761" y="13392"/>
                  </a:lnTo>
                  <a:lnTo>
                    <a:pt x="7086817" y="13176"/>
                  </a:lnTo>
                  <a:lnTo>
                    <a:pt x="7178686" y="13142"/>
                  </a:lnTo>
                  <a:lnTo>
                    <a:pt x="7225969" y="26019"/>
                  </a:lnTo>
                  <a:close/>
                </a:path>
                <a:path w="11704955" h="9103360">
                  <a:moveTo>
                    <a:pt x="7086761" y="13392"/>
                  </a:moveTo>
                  <a:lnTo>
                    <a:pt x="6719273" y="13582"/>
                  </a:lnTo>
                  <a:lnTo>
                    <a:pt x="6720135" y="13312"/>
                  </a:lnTo>
                  <a:lnTo>
                    <a:pt x="7085974" y="13176"/>
                  </a:lnTo>
                  <a:lnTo>
                    <a:pt x="7086761" y="13392"/>
                  </a:lnTo>
                  <a:close/>
                </a:path>
                <a:path w="11704955" h="9103360">
                  <a:moveTo>
                    <a:pt x="6720135" y="13312"/>
                  </a:moveTo>
                  <a:lnTo>
                    <a:pt x="6719273" y="13582"/>
                  </a:lnTo>
                  <a:lnTo>
                    <a:pt x="6719343" y="13312"/>
                  </a:lnTo>
                  <a:lnTo>
                    <a:pt x="6720135" y="13312"/>
                  </a:lnTo>
                  <a:close/>
                </a:path>
                <a:path w="11704955" h="9103360">
                  <a:moveTo>
                    <a:pt x="7085974" y="13176"/>
                  </a:moveTo>
                  <a:lnTo>
                    <a:pt x="6720135" y="13312"/>
                  </a:lnTo>
                  <a:lnTo>
                    <a:pt x="6762134" y="156"/>
                  </a:lnTo>
                  <a:lnTo>
                    <a:pt x="7037754" y="0"/>
                  </a:lnTo>
                  <a:lnTo>
                    <a:pt x="7085974" y="13176"/>
                  </a:lnTo>
                  <a:close/>
                </a:path>
                <a:path w="11704955" h="9103360">
                  <a:moveTo>
                    <a:pt x="7086817" y="13176"/>
                  </a:moveTo>
                  <a:lnTo>
                    <a:pt x="7086761" y="13392"/>
                  </a:lnTo>
                  <a:lnTo>
                    <a:pt x="7085974" y="13176"/>
                  </a:lnTo>
                  <a:lnTo>
                    <a:pt x="7086817" y="13176"/>
                  </a:lnTo>
                  <a:close/>
                </a:path>
                <a:path w="11704955" h="9103360">
                  <a:moveTo>
                    <a:pt x="7227826" y="26023"/>
                  </a:moveTo>
                  <a:lnTo>
                    <a:pt x="7227704" y="26492"/>
                  </a:lnTo>
                  <a:lnTo>
                    <a:pt x="7225969" y="26019"/>
                  </a:lnTo>
                  <a:lnTo>
                    <a:pt x="7227826" y="26023"/>
                  </a:lnTo>
                  <a:close/>
                </a:path>
                <a:path w="11704955" h="9103360">
                  <a:moveTo>
                    <a:pt x="7160228" y="5462313"/>
                  </a:moveTo>
                  <a:lnTo>
                    <a:pt x="7122451" y="5474829"/>
                  </a:lnTo>
                  <a:lnTo>
                    <a:pt x="6676160" y="5475275"/>
                  </a:lnTo>
                  <a:lnTo>
                    <a:pt x="6639220" y="5465940"/>
                  </a:lnTo>
                  <a:lnTo>
                    <a:pt x="6626907" y="5462829"/>
                  </a:lnTo>
                  <a:lnTo>
                    <a:pt x="6752983" y="5462296"/>
                  </a:lnTo>
                  <a:lnTo>
                    <a:pt x="7160228" y="5462313"/>
                  </a:lnTo>
                  <a:close/>
                </a:path>
                <a:path w="11704955" h="9103360">
                  <a:moveTo>
                    <a:pt x="7165533" y="5460555"/>
                  </a:moveTo>
                  <a:lnTo>
                    <a:pt x="7160228" y="5462313"/>
                  </a:lnTo>
                  <a:lnTo>
                    <a:pt x="6752983" y="5462296"/>
                  </a:lnTo>
                  <a:lnTo>
                    <a:pt x="7165533" y="5460555"/>
                  </a:lnTo>
                  <a:close/>
                </a:path>
                <a:path w="11704955" h="9103360">
                  <a:moveTo>
                    <a:pt x="8573653" y="5092196"/>
                  </a:moveTo>
                  <a:lnTo>
                    <a:pt x="8311194" y="5092206"/>
                  </a:lnTo>
                  <a:lnTo>
                    <a:pt x="8277778" y="5119766"/>
                  </a:lnTo>
                  <a:lnTo>
                    <a:pt x="8235139" y="5132337"/>
                  </a:lnTo>
                  <a:lnTo>
                    <a:pt x="8097782" y="5206330"/>
                  </a:lnTo>
                  <a:lnTo>
                    <a:pt x="8055042" y="5219290"/>
                  </a:lnTo>
                  <a:lnTo>
                    <a:pt x="8009184" y="5244234"/>
                  </a:lnTo>
                  <a:lnTo>
                    <a:pt x="7966397" y="5257372"/>
                  </a:lnTo>
                  <a:lnTo>
                    <a:pt x="7920493" y="5282490"/>
                  </a:lnTo>
                  <a:lnTo>
                    <a:pt x="7877663" y="5295796"/>
                  </a:lnTo>
                  <a:lnTo>
                    <a:pt x="7831717" y="5321076"/>
                  </a:lnTo>
                  <a:lnTo>
                    <a:pt x="7408359" y="5435129"/>
                  </a:lnTo>
                  <a:lnTo>
                    <a:pt x="7368432" y="5437277"/>
                  </a:lnTo>
                  <a:lnTo>
                    <a:pt x="7270057" y="5462317"/>
                  </a:lnTo>
                  <a:lnTo>
                    <a:pt x="7160228" y="5462313"/>
                  </a:lnTo>
                  <a:lnTo>
                    <a:pt x="7165533" y="5460555"/>
                  </a:lnTo>
                  <a:lnTo>
                    <a:pt x="7465952" y="4305886"/>
                  </a:lnTo>
                  <a:lnTo>
                    <a:pt x="8673123" y="4306376"/>
                  </a:lnTo>
                  <a:lnTo>
                    <a:pt x="8501508" y="4965982"/>
                  </a:lnTo>
                  <a:lnTo>
                    <a:pt x="8573653" y="5092196"/>
                  </a:lnTo>
                  <a:close/>
                </a:path>
                <a:path w="11704955" h="9103360">
                  <a:moveTo>
                    <a:pt x="9112155" y="5998284"/>
                  </a:moveTo>
                  <a:lnTo>
                    <a:pt x="9030422" y="6312426"/>
                  </a:lnTo>
                  <a:lnTo>
                    <a:pt x="8311194" y="5092206"/>
                  </a:lnTo>
                  <a:lnTo>
                    <a:pt x="8573653" y="5092196"/>
                  </a:lnTo>
                  <a:lnTo>
                    <a:pt x="9112155" y="5998284"/>
                  </a:lnTo>
                  <a:close/>
                </a:path>
                <a:path w="11704955" h="9103360">
                  <a:moveTo>
                    <a:pt x="9158615" y="4306573"/>
                  </a:moveTo>
                  <a:lnTo>
                    <a:pt x="9122925" y="4342874"/>
                  </a:lnTo>
                  <a:lnTo>
                    <a:pt x="9099483" y="4382538"/>
                  </a:lnTo>
                  <a:lnTo>
                    <a:pt x="9063706" y="4419170"/>
                  </a:lnTo>
                  <a:lnTo>
                    <a:pt x="9040179" y="4459161"/>
                  </a:lnTo>
                  <a:lnTo>
                    <a:pt x="8968419" y="4533221"/>
                  </a:lnTo>
                  <a:lnTo>
                    <a:pt x="8944769" y="4573681"/>
                  </a:lnTo>
                  <a:lnTo>
                    <a:pt x="8872771" y="4648656"/>
                  </a:lnTo>
                  <a:lnTo>
                    <a:pt x="8839810" y="4674469"/>
                  </a:lnTo>
                  <a:lnTo>
                    <a:pt x="8767586" y="4750310"/>
                  </a:lnTo>
                  <a:lnTo>
                    <a:pt x="8734515" y="4776544"/>
                  </a:lnTo>
                  <a:lnTo>
                    <a:pt x="8698314" y="4814808"/>
                  </a:lnTo>
                  <a:lnTo>
                    <a:pt x="8652883" y="4838112"/>
                  </a:lnTo>
                  <a:lnTo>
                    <a:pt x="8616613" y="4876638"/>
                  </a:lnTo>
                  <a:lnTo>
                    <a:pt x="8537875" y="4927082"/>
                  </a:lnTo>
                  <a:lnTo>
                    <a:pt x="8501508" y="4965982"/>
                  </a:lnTo>
                  <a:lnTo>
                    <a:pt x="8673123" y="4306376"/>
                  </a:lnTo>
                  <a:lnTo>
                    <a:pt x="9158615" y="4306573"/>
                  </a:lnTo>
                  <a:close/>
                </a:path>
                <a:path w="11704955" h="9103360">
                  <a:moveTo>
                    <a:pt x="8217956" y="7316772"/>
                  </a:moveTo>
                  <a:lnTo>
                    <a:pt x="8168320" y="7507553"/>
                  </a:lnTo>
                  <a:lnTo>
                    <a:pt x="8169064" y="7454254"/>
                  </a:lnTo>
                  <a:lnTo>
                    <a:pt x="8195430" y="7352917"/>
                  </a:lnTo>
                  <a:lnTo>
                    <a:pt x="8217956" y="7316772"/>
                  </a:lnTo>
                  <a:close/>
                </a:path>
                <a:path w="11704955" h="9103360">
                  <a:moveTo>
                    <a:pt x="8270728" y="7164381"/>
                  </a:moveTo>
                  <a:lnTo>
                    <a:pt x="8145094" y="7647258"/>
                  </a:lnTo>
                  <a:lnTo>
                    <a:pt x="8145592" y="7594907"/>
                  </a:lnTo>
                  <a:lnTo>
                    <a:pt x="8244864" y="7213353"/>
                  </a:lnTo>
                  <a:lnTo>
                    <a:pt x="8270728" y="7164381"/>
                  </a:lnTo>
                  <a:close/>
                </a:path>
                <a:path w="11704955" h="9103360">
                  <a:moveTo>
                    <a:pt x="11704189" y="7939073"/>
                  </a:moveTo>
                  <a:lnTo>
                    <a:pt x="11515744" y="8663365"/>
                  </a:lnTo>
                  <a:lnTo>
                    <a:pt x="11492805" y="8701095"/>
                  </a:lnTo>
                  <a:lnTo>
                    <a:pt x="11466708" y="8750962"/>
                  </a:lnTo>
                  <a:lnTo>
                    <a:pt x="11397333" y="8866292"/>
                  </a:lnTo>
                  <a:lnTo>
                    <a:pt x="11361800" y="8901991"/>
                  </a:lnTo>
                  <a:lnTo>
                    <a:pt x="11338500" y="8941107"/>
                  </a:lnTo>
                  <a:lnTo>
                    <a:pt x="11305948" y="8965345"/>
                  </a:lnTo>
                  <a:lnTo>
                    <a:pt x="11259075" y="9044627"/>
                  </a:lnTo>
                  <a:lnTo>
                    <a:pt x="11223269" y="9081372"/>
                  </a:lnTo>
                  <a:lnTo>
                    <a:pt x="11192116" y="9100234"/>
                  </a:lnTo>
                  <a:lnTo>
                    <a:pt x="8632511" y="9102761"/>
                  </a:lnTo>
                  <a:lnTo>
                    <a:pt x="8601995" y="9068736"/>
                  </a:lnTo>
                  <a:lnTo>
                    <a:pt x="8569399" y="9042706"/>
                  </a:lnTo>
                  <a:lnTo>
                    <a:pt x="8539954" y="9004567"/>
                  </a:lnTo>
                  <a:lnTo>
                    <a:pt x="8481233" y="8927633"/>
                  </a:lnTo>
                  <a:lnTo>
                    <a:pt x="8464251" y="8892030"/>
                  </a:lnTo>
                  <a:lnTo>
                    <a:pt x="8435036" y="8853003"/>
                  </a:lnTo>
                  <a:lnTo>
                    <a:pt x="8402787" y="8825642"/>
                  </a:lnTo>
                  <a:lnTo>
                    <a:pt x="8385983" y="8789351"/>
                  </a:lnTo>
                  <a:lnTo>
                    <a:pt x="8360044" y="8737733"/>
                  </a:lnTo>
                  <a:lnTo>
                    <a:pt x="8343364" y="8700969"/>
                  </a:lnTo>
                  <a:lnTo>
                    <a:pt x="8314455" y="8660767"/>
                  </a:lnTo>
                  <a:lnTo>
                    <a:pt x="8264985" y="8548280"/>
                  </a:lnTo>
                  <a:lnTo>
                    <a:pt x="8251720" y="8498388"/>
                  </a:lnTo>
                  <a:lnTo>
                    <a:pt x="8219200" y="8421626"/>
                  </a:lnTo>
                  <a:lnTo>
                    <a:pt x="8206137" y="8370960"/>
                  </a:lnTo>
                  <a:lnTo>
                    <a:pt x="8190048" y="8331924"/>
                  </a:lnTo>
                  <a:lnTo>
                    <a:pt x="8177122" y="8280727"/>
                  </a:lnTo>
                  <a:lnTo>
                    <a:pt x="8173463" y="8244353"/>
                  </a:lnTo>
                  <a:lnTo>
                    <a:pt x="8160679" y="8192613"/>
                  </a:lnTo>
                  <a:lnTo>
                    <a:pt x="8144872" y="8152493"/>
                  </a:lnTo>
                  <a:lnTo>
                    <a:pt x="8144523" y="8103397"/>
                  </a:lnTo>
                  <a:lnTo>
                    <a:pt x="8141152" y="8065914"/>
                  </a:lnTo>
                  <a:lnTo>
                    <a:pt x="8128659" y="8013055"/>
                  </a:lnTo>
                  <a:lnTo>
                    <a:pt x="8128532" y="7963106"/>
                  </a:lnTo>
                  <a:lnTo>
                    <a:pt x="8125386" y="7924762"/>
                  </a:lnTo>
                  <a:lnTo>
                    <a:pt x="8125511" y="7823402"/>
                  </a:lnTo>
                  <a:lnTo>
                    <a:pt x="8134887" y="7787368"/>
                  </a:lnTo>
                  <a:lnTo>
                    <a:pt x="8135481" y="7684206"/>
                  </a:lnTo>
                  <a:lnTo>
                    <a:pt x="8281285" y="7123807"/>
                  </a:lnTo>
                  <a:lnTo>
                    <a:pt x="8307303" y="7074242"/>
                  </a:lnTo>
                  <a:lnTo>
                    <a:pt x="8330301" y="7036286"/>
                  </a:lnTo>
                  <a:lnTo>
                    <a:pt x="8356467" y="6986153"/>
                  </a:lnTo>
                  <a:lnTo>
                    <a:pt x="8402823" y="6908858"/>
                  </a:lnTo>
                  <a:lnTo>
                    <a:pt x="8429200" y="6857918"/>
                  </a:lnTo>
                  <a:lnTo>
                    <a:pt x="8464839" y="6821814"/>
                  </a:lnTo>
                  <a:lnTo>
                    <a:pt x="8488252" y="6782260"/>
                  </a:lnTo>
                  <a:lnTo>
                    <a:pt x="8524021" y="6745660"/>
                  </a:lnTo>
                  <a:lnTo>
                    <a:pt x="8547560" y="6705622"/>
                  </a:lnTo>
                  <a:lnTo>
                    <a:pt x="8619402" y="6631249"/>
                  </a:lnTo>
                  <a:lnTo>
                    <a:pt x="8652315" y="6605623"/>
                  </a:lnTo>
                  <a:lnTo>
                    <a:pt x="8724497" y="6529941"/>
                  </a:lnTo>
                  <a:lnTo>
                    <a:pt x="8757573" y="6503688"/>
                  </a:lnTo>
                  <a:lnTo>
                    <a:pt x="8793795" y="6465342"/>
                  </a:lnTo>
                  <a:lnTo>
                    <a:pt x="8826972" y="6438700"/>
                  </a:lnTo>
                  <a:lnTo>
                    <a:pt x="8872489" y="6415071"/>
                  </a:lnTo>
                  <a:lnTo>
                    <a:pt x="8905761" y="6388064"/>
                  </a:lnTo>
                  <a:lnTo>
                    <a:pt x="8954463" y="6352188"/>
                  </a:lnTo>
                  <a:lnTo>
                    <a:pt x="8987824" y="6324841"/>
                  </a:lnTo>
                  <a:lnTo>
                    <a:pt x="9030422" y="6312426"/>
                  </a:lnTo>
                  <a:lnTo>
                    <a:pt x="9112155" y="5998284"/>
                  </a:lnTo>
                  <a:lnTo>
                    <a:pt x="9230808" y="6197931"/>
                  </a:lnTo>
                  <a:lnTo>
                    <a:pt x="10595220" y="6199316"/>
                  </a:lnTo>
                  <a:lnTo>
                    <a:pt x="10628655" y="6222121"/>
                  </a:lnTo>
                  <a:lnTo>
                    <a:pt x="10677432" y="6236396"/>
                  </a:lnTo>
                  <a:lnTo>
                    <a:pt x="10723070" y="6262735"/>
                  </a:lnTo>
                  <a:lnTo>
                    <a:pt x="10756373" y="6286049"/>
                  </a:lnTo>
                  <a:lnTo>
                    <a:pt x="10805015" y="6300842"/>
                  </a:lnTo>
                  <a:lnTo>
                    <a:pt x="10838226" y="6324511"/>
                  </a:lnTo>
                  <a:lnTo>
                    <a:pt x="10883680" y="6351558"/>
                  </a:lnTo>
                  <a:lnTo>
                    <a:pt x="10916795" y="6375592"/>
                  </a:lnTo>
                  <a:lnTo>
                    <a:pt x="10962153" y="6403010"/>
                  </a:lnTo>
                  <a:lnTo>
                    <a:pt x="10995170" y="6427420"/>
                  </a:lnTo>
                  <a:lnTo>
                    <a:pt x="11025043" y="6463918"/>
                  </a:lnTo>
                  <a:lnTo>
                    <a:pt x="11070250" y="6491914"/>
                  </a:lnTo>
                  <a:lnTo>
                    <a:pt x="11103115" y="6516911"/>
                  </a:lnTo>
                  <a:lnTo>
                    <a:pt x="11132833" y="6554003"/>
                  </a:lnTo>
                  <a:lnTo>
                    <a:pt x="11165592" y="6579404"/>
                  </a:lnTo>
                  <a:lnTo>
                    <a:pt x="11195204" y="6616907"/>
                  </a:lnTo>
                  <a:lnTo>
                    <a:pt x="11227855" y="6642725"/>
                  </a:lnTo>
                  <a:lnTo>
                    <a:pt x="11286801" y="6718790"/>
                  </a:lnTo>
                  <a:lnTo>
                    <a:pt x="11319285" y="6745253"/>
                  </a:lnTo>
                  <a:lnTo>
                    <a:pt x="11348616" y="6783832"/>
                  </a:lnTo>
                  <a:lnTo>
                    <a:pt x="11365598" y="6819436"/>
                  </a:lnTo>
                  <a:lnTo>
                    <a:pt x="11423966" y="6897723"/>
                  </a:lnTo>
                  <a:lnTo>
                    <a:pt x="11440769" y="6934016"/>
                  </a:lnTo>
                  <a:lnTo>
                    <a:pt x="11469802" y="6973741"/>
                  </a:lnTo>
                  <a:lnTo>
                    <a:pt x="11486482" y="7010506"/>
                  </a:lnTo>
                  <a:lnTo>
                    <a:pt x="11515391" y="7050710"/>
                  </a:lnTo>
                  <a:lnTo>
                    <a:pt x="11531945" y="7087959"/>
                  </a:lnTo>
                  <a:lnTo>
                    <a:pt x="11545340" y="7137350"/>
                  </a:lnTo>
                  <a:lnTo>
                    <a:pt x="11578125" y="7213091"/>
                  </a:lnTo>
                  <a:lnTo>
                    <a:pt x="11603615" y="7266435"/>
                  </a:lnTo>
                  <a:lnTo>
                    <a:pt x="11607551" y="7301746"/>
                  </a:lnTo>
                  <a:lnTo>
                    <a:pt x="11623709" y="7340515"/>
                  </a:lnTo>
                  <a:lnTo>
                    <a:pt x="11636705" y="7391442"/>
                  </a:lnTo>
                  <a:lnTo>
                    <a:pt x="11652726" y="7430741"/>
                  </a:lnTo>
                  <a:lnTo>
                    <a:pt x="11665582" y="7482203"/>
                  </a:lnTo>
                  <a:lnTo>
                    <a:pt x="11669172" y="7518844"/>
                  </a:lnTo>
                  <a:lnTo>
                    <a:pt x="11681886" y="7570853"/>
                  </a:lnTo>
                  <a:lnTo>
                    <a:pt x="11685332" y="7608046"/>
                  </a:lnTo>
                  <a:lnTo>
                    <a:pt x="11685610" y="7657414"/>
                  </a:lnTo>
                  <a:lnTo>
                    <a:pt x="11701201" y="7698368"/>
                  </a:lnTo>
                  <a:lnTo>
                    <a:pt x="11701386" y="7798531"/>
                  </a:lnTo>
                  <a:lnTo>
                    <a:pt x="11704460" y="7837153"/>
                  </a:lnTo>
                  <a:lnTo>
                    <a:pt x="11704189" y="7939073"/>
                  </a:lnTo>
                  <a:close/>
                </a:path>
                <a:path w="11704955" h="9103360">
                  <a:moveTo>
                    <a:pt x="9616870" y="3150511"/>
                  </a:moveTo>
                  <a:lnTo>
                    <a:pt x="9467912" y="3723036"/>
                  </a:lnTo>
                  <a:lnTo>
                    <a:pt x="9442046" y="3772017"/>
                  </a:lnTo>
                  <a:lnTo>
                    <a:pt x="9617382" y="3098106"/>
                  </a:lnTo>
                  <a:lnTo>
                    <a:pt x="9616870" y="3150511"/>
                  </a:lnTo>
                  <a:close/>
                </a:path>
                <a:path w="11704955" h="9103360">
                  <a:moveTo>
                    <a:pt x="9593533" y="3290648"/>
                  </a:moveTo>
                  <a:lnTo>
                    <a:pt x="9504100" y="3634385"/>
                  </a:lnTo>
                  <a:lnTo>
                    <a:pt x="9481435" y="3671061"/>
                  </a:lnTo>
                  <a:lnTo>
                    <a:pt x="9594202" y="3237635"/>
                  </a:lnTo>
                  <a:lnTo>
                    <a:pt x="9593533" y="3290648"/>
                  </a:lnTo>
                  <a:close/>
                </a:path>
                <a:path w="11704955" h="9103360">
                  <a:moveTo>
                    <a:pt x="10595220" y="6199316"/>
                  </a:moveTo>
                  <a:lnTo>
                    <a:pt x="9230808" y="6197931"/>
                  </a:lnTo>
                  <a:lnTo>
                    <a:pt x="9371740" y="6160632"/>
                  </a:lnTo>
                  <a:lnTo>
                    <a:pt x="9417779" y="6134993"/>
                  </a:lnTo>
                  <a:lnTo>
                    <a:pt x="9516044" y="6110377"/>
                  </a:lnTo>
                  <a:lnTo>
                    <a:pt x="10316579" y="6110208"/>
                  </a:lnTo>
                  <a:lnTo>
                    <a:pt x="10365875" y="6122490"/>
                  </a:lnTo>
                  <a:lnTo>
                    <a:pt x="10414902" y="6135804"/>
                  </a:lnTo>
                  <a:lnTo>
                    <a:pt x="10460794" y="6161166"/>
                  </a:lnTo>
                  <a:lnTo>
                    <a:pt x="10595220" y="6199316"/>
                  </a:lnTo>
                  <a:close/>
                </a:path>
                <a:path w="11704955" h="9103360">
                  <a:moveTo>
                    <a:pt x="10264186" y="6109830"/>
                  </a:moveTo>
                  <a:lnTo>
                    <a:pt x="9555975" y="6108215"/>
                  </a:lnTo>
                  <a:lnTo>
                    <a:pt x="9654386" y="6083033"/>
                  </a:lnTo>
                  <a:lnTo>
                    <a:pt x="9706817" y="6083265"/>
                  </a:lnTo>
                  <a:lnTo>
                    <a:pt x="9706673" y="6083816"/>
                  </a:lnTo>
                  <a:lnTo>
                    <a:pt x="10023249" y="6084661"/>
                  </a:lnTo>
                  <a:lnTo>
                    <a:pt x="10165589" y="6085289"/>
                  </a:lnTo>
                  <a:lnTo>
                    <a:pt x="10264186" y="6109830"/>
                  </a:lnTo>
                  <a:close/>
                </a:path>
                <a:path w="11704955" h="9103360">
                  <a:moveTo>
                    <a:pt x="10023249" y="6084661"/>
                  </a:moveTo>
                  <a:lnTo>
                    <a:pt x="9706673" y="6083816"/>
                  </a:lnTo>
                  <a:lnTo>
                    <a:pt x="9709352" y="6083276"/>
                  </a:lnTo>
                  <a:lnTo>
                    <a:pt x="10023249" y="6084661"/>
                  </a:lnTo>
                  <a:close/>
                </a:path>
                <a:path w="11704955" h="9103360">
                  <a:moveTo>
                    <a:pt x="9709352" y="6083276"/>
                  </a:moveTo>
                  <a:lnTo>
                    <a:pt x="9706673" y="6083816"/>
                  </a:lnTo>
                  <a:lnTo>
                    <a:pt x="9706817" y="6083265"/>
                  </a:lnTo>
                  <a:lnTo>
                    <a:pt x="9709352" y="6083276"/>
                  </a:lnTo>
                  <a:close/>
                </a:path>
                <a:path w="11704955" h="9103360">
                  <a:moveTo>
                    <a:pt x="10113198" y="6084900"/>
                  </a:moveTo>
                  <a:lnTo>
                    <a:pt x="10023249" y="6084661"/>
                  </a:lnTo>
                  <a:lnTo>
                    <a:pt x="9709352" y="6083276"/>
                  </a:lnTo>
                  <a:lnTo>
                    <a:pt x="9762074" y="6072634"/>
                  </a:lnTo>
                  <a:lnTo>
                    <a:pt x="10063907" y="6072601"/>
                  </a:lnTo>
                  <a:lnTo>
                    <a:pt x="10113198" y="6084900"/>
                  </a:lnTo>
                  <a:close/>
                </a:path>
                <a:path w="11704955" h="9103360">
                  <a:moveTo>
                    <a:pt x="11693998" y="8079118"/>
                  </a:moveTo>
                  <a:lnTo>
                    <a:pt x="11574973" y="8536593"/>
                  </a:lnTo>
                  <a:lnTo>
                    <a:pt x="11552232" y="8573563"/>
                  </a:lnTo>
                  <a:lnTo>
                    <a:pt x="11526328" y="8622686"/>
                  </a:lnTo>
                  <a:lnTo>
                    <a:pt x="11694740" y="7975389"/>
                  </a:lnTo>
                  <a:lnTo>
                    <a:pt x="11693998" y="8079118"/>
                  </a:lnTo>
                  <a:close/>
                </a:path>
                <a:path w="11704955" h="9103360">
                  <a:moveTo>
                    <a:pt x="11670794" y="8218740"/>
                  </a:moveTo>
                  <a:lnTo>
                    <a:pt x="11634561" y="8358005"/>
                  </a:lnTo>
                  <a:lnTo>
                    <a:pt x="11612100" y="8393895"/>
                  </a:lnTo>
                  <a:lnTo>
                    <a:pt x="11671448" y="8165789"/>
                  </a:lnTo>
                  <a:lnTo>
                    <a:pt x="11670794" y="8218740"/>
                  </a:lnTo>
                  <a:close/>
                </a:path>
              </a:pathLst>
            </a:custGeom>
            <a:solidFill>
              <a:srgbClr val="ED81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042237" y="7473262"/>
              <a:ext cx="3127931" cy="281373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22134" y="5360541"/>
              <a:ext cx="3125662" cy="312761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091072" y="1417982"/>
              <a:ext cx="5024840" cy="5016500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59609" y="3058972"/>
            <a:ext cx="5314949" cy="565784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01811"/>
            <a:ext cx="18288000" cy="9685655"/>
            <a:chOff x="0" y="601811"/>
            <a:chExt cx="18288000" cy="9685655"/>
          </a:xfrm>
        </p:grpSpPr>
        <p:sp>
          <p:nvSpPr>
            <p:cNvPr id="3" name="object 3"/>
            <p:cNvSpPr/>
            <p:nvPr/>
          </p:nvSpPr>
          <p:spPr>
            <a:xfrm>
              <a:off x="1028700" y="601811"/>
              <a:ext cx="15193644" cy="1332865"/>
            </a:xfrm>
            <a:custGeom>
              <a:avLst/>
              <a:gdLst/>
              <a:ahLst/>
              <a:cxnLst/>
              <a:rect l="l" t="t" r="r" b="b"/>
              <a:pathLst>
                <a:path w="15193644" h="1332864">
                  <a:moveTo>
                    <a:pt x="14707330" y="1332469"/>
                  </a:moveTo>
                  <a:lnTo>
                    <a:pt x="485774" y="1332469"/>
                  </a:lnTo>
                  <a:lnTo>
                    <a:pt x="437761" y="1330092"/>
                  </a:lnTo>
                  <a:lnTo>
                    <a:pt x="390562" y="1323049"/>
                  </a:lnTo>
                  <a:lnTo>
                    <a:pt x="344494" y="1311472"/>
                  </a:lnTo>
                  <a:lnTo>
                    <a:pt x="299876" y="1295492"/>
                  </a:lnTo>
                  <a:lnTo>
                    <a:pt x="257027" y="1275242"/>
                  </a:lnTo>
                  <a:lnTo>
                    <a:pt x="216266" y="1250853"/>
                  </a:lnTo>
                  <a:lnTo>
                    <a:pt x="177911" y="1222458"/>
                  </a:lnTo>
                  <a:lnTo>
                    <a:pt x="142280" y="1190189"/>
                  </a:lnTo>
                  <a:lnTo>
                    <a:pt x="110010" y="1154558"/>
                  </a:lnTo>
                  <a:lnTo>
                    <a:pt x="81615" y="1116203"/>
                  </a:lnTo>
                  <a:lnTo>
                    <a:pt x="57227" y="1075442"/>
                  </a:lnTo>
                  <a:lnTo>
                    <a:pt x="36977" y="1032593"/>
                  </a:lnTo>
                  <a:lnTo>
                    <a:pt x="20997" y="987975"/>
                  </a:lnTo>
                  <a:lnTo>
                    <a:pt x="9420" y="941907"/>
                  </a:lnTo>
                  <a:lnTo>
                    <a:pt x="2377" y="894707"/>
                  </a:lnTo>
                  <a:lnTo>
                    <a:pt x="0" y="846694"/>
                  </a:lnTo>
                  <a:lnTo>
                    <a:pt x="0" y="485774"/>
                  </a:lnTo>
                  <a:lnTo>
                    <a:pt x="2377" y="437762"/>
                  </a:lnTo>
                  <a:lnTo>
                    <a:pt x="9420" y="390562"/>
                  </a:lnTo>
                  <a:lnTo>
                    <a:pt x="20997" y="344494"/>
                  </a:lnTo>
                  <a:lnTo>
                    <a:pt x="36977" y="299877"/>
                  </a:lnTo>
                  <a:lnTo>
                    <a:pt x="57227" y="257028"/>
                  </a:lnTo>
                  <a:lnTo>
                    <a:pt x="81615" y="216267"/>
                  </a:lnTo>
                  <a:lnTo>
                    <a:pt x="110010" y="177912"/>
                  </a:lnTo>
                  <a:lnTo>
                    <a:pt x="142280" y="142280"/>
                  </a:lnTo>
                  <a:lnTo>
                    <a:pt x="177911" y="110010"/>
                  </a:lnTo>
                  <a:lnTo>
                    <a:pt x="216266" y="81615"/>
                  </a:lnTo>
                  <a:lnTo>
                    <a:pt x="257027" y="57227"/>
                  </a:lnTo>
                  <a:lnTo>
                    <a:pt x="299876" y="36977"/>
                  </a:lnTo>
                  <a:lnTo>
                    <a:pt x="344494" y="20997"/>
                  </a:lnTo>
                  <a:lnTo>
                    <a:pt x="390562" y="9420"/>
                  </a:lnTo>
                  <a:lnTo>
                    <a:pt x="437761" y="2377"/>
                  </a:lnTo>
                  <a:lnTo>
                    <a:pt x="485774" y="0"/>
                  </a:lnTo>
                  <a:lnTo>
                    <a:pt x="14707330" y="0"/>
                  </a:lnTo>
                  <a:lnTo>
                    <a:pt x="14755345" y="2377"/>
                  </a:lnTo>
                  <a:lnTo>
                    <a:pt x="14802546" y="9420"/>
                  </a:lnTo>
                  <a:lnTo>
                    <a:pt x="14848616" y="20997"/>
                  </a:lnTo>
                  <a:lnTo>
                    <a:pt x="14893235" y="36977"/>
                  </a:lnTo>
                  <a:lnTo>
                    <a:pt x="14936086" y="57227"/>
                  </a:lnTo>
                  <a:lnTo>
                    <a:pt x="14976850" y="81615"/>
                  </a:lnTo>
                  <a:lnTo>
                    <a:pt x="15015207" y="110010"/>
                  </a:lnTo>
                  <a:lnTo>
                    <a:pt x="15050840" y="142280"/>
                  </a:lnTo>
                  <a:lnTo>
                    <a:pt x="15083111" y="177912"/>
                  </a:lnTo>
                  <a:lnTo>
                    <a:pt x="15111506" y="216267"/>
                  </a:lnTo>
                  <a:lnTo>
                    <a:pt x="15135895" y="257028"/>
                  </a:lnTo>
                  <a:lnTo>
                    <a:pt x="15156144" y="299877"/>
                  </a:lnTo>
                  <a:lnTo>
                    <a:pt x="15172124" y="344494"/>
                  </a:lnTo>
                  <a:lnTo>
                    <a:pt x="15183701" y="390562"/>
                  </a:lnTo>
                  <a:lnTo>
                    <a:pt x="15190744" y="437762"/>
                  </a:lnTo>
                  <a:lnTo>
                    <a:pt x="15193121" y="485774"/>
                  </a:lnTo>
                  <a:lnTo>
                    <a:pt x="15193121" y="846694"/>
                  </a:lnTo>
                  <a:lnTo>
                    <a:pt x="15190744" y="894707"/>
                  </a:lnTo>
                  <a:lnTo>
                    <a:pt x="15183701" y="941907"/>
                  </a:lnTo>
                  <a:lnTo>
                    <a:pt x="15172124" y="987975"/>
                  </a:lnTo>
                  <a:lnTo>
                    <a:pt x="15156144" y="1032593"/>
                  </a:lnTo>
                  <a:lnTo>
                    <a:pt x="15135895" y="1075442"/>
                  </a:lnTo>
                  <a:lnTo>
                    <a:pt x="15111506" y="1116203"/>
                  </a:lnTo>
                  <a:lnTo>
                    <a:pt x="15083111" y="1154558"/>
                  </a:lnTo>
                  <a:lnTo>
                    <a:pt x="15050840" y="1190189"/>
                  </a:lnTo>
                  <a:lnTo>
                    <a:pt x="15015207" y="1222458"/>
                  </a:lnTo>
                  <a:lnTo>
                    <a:pt x="14976850" y="1250853"/>
                  </a:lnTo>
                  <a:lnTo>
                    <a:pt x="14936086" y="1275242"/>
                  </a:lnTo>
                  <a:lnTo>
                    <a:pt x="14893235" y="1295492"/>
                  </a:lnTo>
                  <a:lnTo>
                    <a:pt x="14848616" y="1311472"/>
                  </a:lnTo>
                  <a:lnTo>
                    <a:pt x="14802546" y="1323049"/>
                  </a:lnTo>
                  <a:lnTo>
                    <a:pt x="14755345" y="1330092"/>
                  </a:lnTo>
                  <a:lnTo>
                    <a:pt x="14707330" y="1332469"/>
                  </a:lnTo>
                  <a:close/>
                </a:path>
              </a:pathLst>
            </a:custGeom>
            <a:solidFill>
              <a:srgbClr val="EBE2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934291"/>
              <a:ext cx="6581790" cy="411479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0910406" y="2002417"/>
              <a:ext cx="7378065" cy="5178425"/>
            </a:xfrm>
            <a:custGeom>
              <a:avLst/>
              <a:gdLst/>
              <a:ahLst/>
              <a:cxnLst/>
              <a:rect l="l" t="t" r="r" b="b"/>
              <a:pathLst>
                <a:path w="7378065" h="5178425">
                  <a:moveTo>
                    <a:pt x="7377591" y="5178246"/>
                  </a:moveTo>
                  <a:lnTo>
                    <a:pt x="0" y="5178246"/>
                  </a:lnTo>
                  <a:lnTo>
                    <a:pt x="0" y="0"/>
                  </a:lnTo>
                  <a:lnTo>
                    <a:pt x="7377591" y="0"/>
                  </a:lnTo>
                  <a:lnTo>
                    <a:pt x="7377591" y="5178246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0981150" y="2088894"/>
              <a:ext cx="3687445" cy="5018405"/>
            </a:xfrm>
            <a:custGeom>
              <a:avLst/>
              <a:gdLst/>
              <a:ahLst/>
              <a:cxnLst/>
              <a:rect l="l" t="t" r="r" b="b"/>
              <a:pathLst>
                <a:path w="3687444" h="5018405">
                  <a:moveTo>
                    <a:pt x="3687134" y="5018370"/>
                  </a:moveTo>
                  <a:lnTo>
                    <a:pt x="0" y="5018370"/>
                  </a:lnTo>
                  <a:lnTo>
                    <a:pt x="0" y="0"/>
                  </a:lnTo>
                  <a:lnTo>
                    <a:pt x="3687134" y="0"/>
                  </a:lnTo>
                  <a:lnTo>
                    <a:pt x="3687134" y="5018370"/>
                  </a:lnTo>
                  <a:close/>
                </a:path>
              </a:pathLst>
            </a:custGeom>
            <a:solidFill>
              <a:srgbClr val="DA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0981150" y="2040124"/>
              <a:ext cx="3687445" cy="5067300"/>
            </a:xfrm>
            <a:custGeom>
              <a:avLst/>
              <a:gdLst/>
              <a:ahLst/>
              <a:cxnLst/>
              <a:rect l="l" t="t" r="r" b="b"/>
              <a:pathLst>
                <a:path w="3687444" h="5067300">
                  <a:moveTo>
                    <a:pt x="0" y="5067141"/>
                  </a:moveTo>
                  <a:lnTo>
                    <a:pt x="0" y="48770"/>
                  </a:lnTo>
                  <a:lnTo>
                    <a:pt x="535780" y="22914"/>
                  </a:lnTo>
                  <a:lnTo>
                    <a:pt x="828443" y="12990"/>
                  </a:lnTo>
                  <a:lnTo>
                    <a:pt x="1428602" y="1323"/>
                  </a:lnTo>
                  <a:lnTo>
                    <a:pt x="1609000" y="0"/>
                  </a:lnTo>
                  <a:lnTo>
                    <a:pt x="1932805" y="0"/>
                  </a:lnTo>
                  <a:lnTo>
                    <a:pt x="2187002" y="2096"/>
                  </a:lnTo>
                  <a:lnTo>
                    <a:pt x="2909372" y="17548"/>
                  </a:lnTo>
                  <a:lnTo>
                    <a:pt x="3687134" y="48770"/>
                  </a:lnTo>
                  <a:lnTo>
                    <a:pt x="3687134" y="5023338"/>
                  </a:lnTo>
                  <a:lnTo>
                    <a:pt x="1907514" y="5023338"/>
                  </a:lnTo>
                  <a:lnTo>
                    <a:pt x="1924763" y="5023560"/>
                  </a:lnTo>
                  <a:lnTo>
                    <a:pt x="1490413" y="5023560"/>
                  </a:lnTo>
                  <a:lnTo>
                    <a:pt x="1006078" y="5029908"/>
                  </a:lnTo>
                  <a:lnTo>
                    <a:pt x="521996" y="5043453"/>
                  </a:lnTo>
                  <a:lnTo>
                    <a:pt x="0" y="5067141"/>
                  </a:lnTo>
                  <a:close/>
                </a:path>
                <a:path w="3687444" h="5067300">
                  <a:moveTo>
                    <a:pt x="1924763" y="5023560"/>
                  </a:moveTo>
                  <a:lnTo>
                    <a:pt x="1907514" y="5023338"/>
                  </a:lnTo>
                  <a:lnTo>
                    <a:pt x="3687134" y="5023338"/>
                  </a:lnTo>
                  <a:lnTo>
                    <a:pt x="1924763" y="5023560"/>
                  </a:lnTo>
                  <a:close/>
                </a:path>
                <a:path w="3687444" h="5067300">
                  <a:moveTo>
                    <a:pt x="3687134" y="5067141"/>
                  </a:moveTo>
                  <a:lnTo>
                    <a:pt x="2680489" y="5034181"/>
                  </a:lnTo>
                  <a:lnTo>
                    <a:pt x="1924763" y="5023560"/>
                  </a:lnTo>
                  <a:lnTo>
                    <a:pt x="3687134" y="5023338"/>
                  </a:lnTo>
                  <a:lnTo>
                    <a:pt x="3687134" y="5067141"/>
                  </a:lnTo>
                  <a:close/>
                </a:path>
              </a:pathLst>
            </a:custGeom>
            <a:solidFill>
              <a:srgbClr val="E8E8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085972" y="1934281"/>
              <a:ext cx="3584935" cy="516344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668286" y="1934281"/>
              <a:ext cx="3619713" cy="5172983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4641008" y="2088894"/>
              <a:ext cx="59055" cy="5021580"/>
            </a:xfrm>
            <a:custGeom>
              <a:avLst/>
              <a:gdLst/>
              <a:ahLst/>
              <a:cxnLst/>
              <a:rect l="l" t="t" r="r" b="b"/>
              <a:pathLst>
                <a:path w="59055" h="5021580">
                  <a:moveTo>
                    <a:pt x="29898" y="5020991"/>
                  </a:moveTo>
                  <a:lnTo>
                    <a:pt x="22517" y="4968068"/>
                  </a:lnTo>
                  <a:lnTo>
                    <a:pt x="20502" y="4917790"/>
                  </a:lnTo>
                  <a:lnTo>
                    <a:pt x="18612" y="4867532"/>
                  </a:lnTo>
                  <a:lnTo>
                    <a:pt x="16844" y="4817294"/>
                  </a:lnTo>
                  <a:lnTo>
                    <a:pt x="15198" y="4767073"/>
                  </a:lnTo>
                  <a:lnTo>
                    <a:pt x="13673" y="4716867"/>
                  </a:lnTo>
                  <a:lnTo>
                    <a:pt x="12268" y="4666674"/>
                  </a:lnTo>
                  <a:lnTo>
                    <a:pt x="10981" y="4616492"/>
                  </a:lnTo>
                  <a:lnTo>
                    <a:pt x="9813" y="4566319"/>
                  </a:lnTo>
                  <a:lnTo>
                    <a:pt x="8760" y="4516153"/>
                  </a:lnTo>
                  <a:lnTo>
                    <a:pt x="7824" y="4465992"/>
                  </a:lnTo>
                  <a:lnTo>
                    <a:pt x="7003" y="4415834"/>
                  </a:lnTo>
                  <a:lnTo>
                    <a:pt x="6295" y="4365678"/>
                  </a:lnTo>
                  <a:lnTo>
                    <a:pt x="5700" y="4315520"/>
                  </a:lnTo>
                  <a:lnTo>
                    <a:pt x="5217" y="4265359"/>
                  </a:lnTo>
                  <a:lnTo>
                    <a:pt x="4844" y="4215193"/>
                  </a:lnTo>
                  <a:lnTo>
                    <a:pt x="4581" y="4165021"/>
                  </a:lnTo>
                  <a:lnTo>
                    <a:pt x="4427" y="4114839"/>
                  </a:lnTo>
                  <a:lnTo>
                    <a:pt x="4441" y="4014440"/>
                  </a:lnTo>
                  <a:lnTo>
                    <a:pt x="4607" y="3964218"/>
                  </a:lnTo>
                  <a:lnTo>
                    <a:pt x="4877" y="3913980"/>
                  </a:lnTo>
                  <a:lnTo>
                    <a:pt x="5251" y="3863723"/>
                  </a:lnTo>
                  <a:lnTo>
                    <a:pt x="5728" y="3813444"/>
                  </a:lnTo>
                  <a:lnTo>
                    <a:pt x="6307" y="3763142"/>
                  </a:lnTo>
                  <a:lnTo>
                    <a:pt x="7057" y="3711327"/>
                  </a:lnTo>
                  <a:lnTo>
                    <a:pt x="7986" y="3659413"/>
                  </a:lnTo>
                  <a:lnTo>
                    <a:pt x="9061" y="3607409"/>
                  </a:lnTo>
                  <a:lnTo>
                    <a:pt x="10248" y="3555324"/>
                  </a:lnTo>
                  <a:lnTo>
                    <a:pt x="11509" y="3503167"/>
                  </a:lnTo>
                  <a:lnTo>
                    <a:pt x="14117" y="3398673"/>
                  </a:lnTo>
                  <a:lnTo>
                    <a:pt x="15390" y="3346354"/>
                  </a:lnTo>
                  <a:lnTo>
                    <a:pt x="16594" y="3294000"/>
                  </a:lnTo>
                  <a:lnTo>
                    <a:pt x="17692" y="3241618"/>
                  </a:lnTo>
                  <a:lnTo>
                    <a:pt x="18644" y="3189218"/>
                  </a:lnTo>
                  <a:lnTo>
                    <a:pt x="19413" y="3136809"/>
                  </a:lnTo>
                  <a:lnTo>
                    <a:pt x="19905" y="3085001"/>
                  </a:lnTo>
                  <a:lnTo>
                    <a:pt x="20113" y="3033093"/>
                  </a:lnTo>
                  <a:lnTo>
                    <a:pt x="20069" y="2979619"/>
                  </a:lnTo>
                  <a:lnTo>
                    <a:pt x="19802" y="2927265"/>
                  </a:lnTo>
                  <a:lnTo>
                    <a:pt x="19369" y="2876858"/>
                  </a:lnTo>
                  <a:lnTo>
                    <a:pt x="18780" y="2824640"/>
                  </a:lnTo>
                  <a:lnTo>
                    <a:pt x="18080" y="2772368"/>
                  </a:lnTo>
                  <a:lnTo>
                    <a:pt x="17304" y="2720050"/>
                  </a:lnTo>
                  <a:lnTo>
                    <a:pt x="15668" y="2615315"/>
                  </a:lnTo>
                  <a:lnTo>
                    <a:pt x="14884" y="2562915"/>
                  </a:lnTo>
                  <a:lnTo>
                    <a:pt x="14171" y="2510506"/>
                  </a:lnTo>
                  <a:lnTo>
                    <a:pt x="12928" y="2458698"/>
                  </a:lnTo>
                  <a:lnTo>
                    <a:pt x="11780" y="2406789"/>
                  </a:lnTo>
                  <a:lnTo>
                    <a:pt x="10719" y="2354790"/>
                  </a:lnTo>
                  <a:lnTo>
                    <a:pt x="9738" y="2302708"/>
                  </a:lnTo>
                  <a:lnTo>
                    <a:pt x="8827" y="2250553"/>
                  </a:lnTo>
                  <a:lnTo>
                    <a:pt x="7977" y="2198334"/>
                  </a:lnTo>
                  <a:lnTo>
                    <a:pt x="7181" y="2146059"/>
                  </a:lnTo>
                  <a:lnTo>
                    <a:pt x="6429" y="2093738"/>
                  </a:lnTo>
                  <a:lnTo>
                    <a:pt x="5713" y="2041380"/>
                  </a:lnTo>
                  <a:lnTo>
                    <a:pt x="3686" y="1884172"/>
                  </a:lnTo>
                  <a:lnTo>
                    <a:pt x="2413" y="1780456"/>
                  </a:lnTo>
                  <a:lnTo>
                    <a:pt x="1818" y="1728457"/>
                  </a:lnTo>
                  <a:lnTo>
                    <a:pt x="1277" y="1676376"/>
                  </a:lnTo>
                  <a:lnTo>
                    <a:pt x="788" y="1622310"/>
                  </a:lnTo>
                  <a:lnTo>
                    <a:pt x="409" y="1570038"/>
                  </a:lnTo>
                  <a:lnTo>
                    <a:pt x="139" y="1517820"/>
                  </a:lnTo>
                  <a:lnTo>
                    <a:pt x="1" y="1467414"/>
                  </a:lnTo>
                  <a:lnTo>
                    <a:pt x="0" y="1413585"/>
                  </a:lnTo>
                  <a:lnTo>
                    <a:pt x="163" y="1362678"/>
                  </a:lnTo>
                  <a:lnTo>
                    <a:pt x="511" y="1310278"/>
                  </a:lnTo>
                  <a:lnTo>
                    <a:pt x="1064" y="1257869"/>
                  </a:lnTo>
                  <a:lnTo>
                    <a:pt x="1392" y="1207567"/>
                  </a:lnTo>
                  <a:lnTo>
                    <a:pt x="1749" y="1157288"/>
                  </a:lnTo>
                  <a:lnTo>
                    <a:pt x="2139" y="1107029"/>
                  </a:lnTo>
                  <a:lnTo>
                    <a:pt x="2567" y="1056790"/>
                  </a:lnTo>
                  <a:lnTo>
                    <a:pt x="3036" y="1006568"/>
                  </a:lnTo>
                  <a:lnTo>
                    <a:pt x="3550" y="956361"/>
                  </a:lnTo>
                  <a:lnTo>
                    <a:pt x="4113" y="906168"/>
                  </a:lnTo>
                  <a:lnTo>
                    <a:pt x="4730" y="855985"/>
                  </a:lnTo>
                  <a:lnTo>
                    <a:pt x="5404" y="805811"/>
                  </a:lnTo>
                  <a:lnTo>
                    <a:pt x="6139" y="755644"/>
                  </a:lnTo>
                  <a:lnTo>
                    <a:pt x="6940" y="705483"/>
                  </a:lnTo>
                  <a:lnTo>
                    <a:pt x="7810" y="655324"/>
                  </a:lnTo>
                  <a:lnTo>
                    <a:pt x="8754" y="605166"/>
                  </a:lnTo>
                  <a:lnTo>
                    <a:pt x="9776" y="555008"/>
                  </a:lnTo>
                  <a:lnTo>
                    <a:pt x="10878" y="504846"/>
                  </a:lnTo>
                  <a:lnTo>
                    <a:pt x="12067" y="454679"/>
                  </a:lnTo>
                  <a:lnTo>
                    <a:pt x="13345" y="404505"/>
                  </a:lnTo>
                  <a:lnTo>
                    <a:pt x="14717" y="354323"/>
                  </a:lnTo>
                  <a:lnTo>
                    <a:pt x="16186" y="304129"/>
                  </a:lnTo>
                  <a:lnTo>
                    <a:pt x="17757" y="253922"/>
                  </a:lnTo>
                  <a:lnTo>
                    <a:pt x="19433" y="203700"/>
                  </a:lnTo>
                  <a:lnTo>
                    <a:pt x="21220" y="153461"/>
                  </a:lnTo>
                  <a:lnTo>
                    <a:pt x="23120" y="103203"/>
                  </a:lnTo>
                  <a:lnTo>
                    <a:pt x="25138" y="52923"/>
                  </a:lnTo>
                  <a:lnTo>
                    <a:pt x="27277" y="2621"/>
                  </a:lnTo>
                  <a:lnTo>
                    <a:pt x="27277" y="0"/>
                  </a:lnTo>
                  <a:lnTo>
                    <a:pt x="32520" y="0"/>
                  </a:lnTo>
                  <a:lnTo>
                    <a:pt x="32520" y="2621"/>
                  </a:lnTo>
                  <a:lnTo>
                    <a:pt x="34369" y="52923"/>
                  </a:lnTo>
                  <a:lnTo>
                    <a:pt x="36145" y="103203"/>
                  </a:lnTo>
                  <a:lnTo>
                    <a:pt x="37847" y="153461"/>
                  </a:lnTo>
                  <a:lnTo>
                    <a:pt x="39476" y="203700"/>
                  </a:lnTo>
                  <a:lnTo>
                    <a:pt x="41034" y="253922"/>
                  </a:lnTo>
                  <a:lnTo>
                    <a:pt x="42521" y="304129"/>
                  </a:lnTo>
                  <a:lnTo>
                    <a:pt x="43939" y="354323"/>
                  </a:lnTo>
                  <a:lnTo>
                    <a:pt x="45288" y="404505"/>
                  </a:lnTo>
                  <a:lnTo>
                    <a:pt x="46570" y="454679"/>
                  </a:lnTo>
                  <a:lnTo>
                    <a:pt x="47786" y="504846"/>
                  </a:lnTo>
                  <a:lnTo>
                    <a:pt x="48936" y="555008"/>
                  </a:lnTo>
                  <a:lnTo>
                    <a:pt x="50022" y="605166"/>
                  </a:lnTo>
                  <a:lnTo>
                    <a:pt x="51044" y="655324"/>
                  </a:lnTo>
                  <a:lnTo>
                    <a:pt x="52004" y="705483"/>
                  </a:lnTo>
                  <a:lnTo>
                    <a:pt x="52903" y="755644"/>
                  </a:lnTo>
                  <a:lnTo>
                    <a:pt x="53741" y="805811"/>
                  </a:lnTo>
                  <a:lnTo>
                    <a:pt x="54520" y="855985"/>
                  </a:lnTo>
                  <a:lnTo>
                    <a:pt x="55240" y="906168"/>
                  </a:lnTo>
                  <a:lnTo>
                    <a:pt x="55903" y="956361"/>
                  </a:lnTo>
                  <a:lnTo>
                    <a:pt x="56510" y="1006568"/>
                  </a:lnTo>
                  <a:lnTo>
                    <a:pt x="57061" y="1056790"/>
                  </a:lnTo>
                  <a:lnTo>
                    <a:pt x="57558" y="1107029"/>
                  </a:lnTo>
                  <a:lnTo>
                    <a:pt x="58001" y="1157288"/>
                  </a:lnTo>
                  <a:lnTo>
                    <a:pt x="58393" y="1207567"/>
                  </a:lnTo>
                  <a:lnTo>
                    <a:pt x="58733" y="1257869"/>
                  </a:lnTo>
                  <a:lnTo>
                    <a:pt x="58681" y="1310278"/>
                  </a:lnTo>
                  <a:lnTo>
                    <a:pt x="58541" y="1361586"/>
                  </a:lnTo>
                  <a:lnTo>
                    <a:pt x="58329" y="1413585"/>
                  </a:lnTo>
                  <a:lnTo>
                    <a:pt x="58053" y="1467414"/>
                  </a:lnTo>
                  <a:lnTo>
                    <a:pt x="56801" y="1674628"/>
                  </a:lnTo>
                  <a:lnTo>
                    <a:pt x="56528" y="1726982"/>
                  </a:lnTo>
                  <a:lnTo>
                    <a:pt x="56310" y="1779364"/>
                  </a:lnTo>
                  <a:lnTo>
                    <a:pt x="56163" y="1832364"/>
                  </a:lnTo>
                  <a:lnTo>
                    <a:pt x="56111" y="1884172"/>
                  </a:lnTo>
                  <a:lnTo>
                    <a:pt x="54788" y="1988994"/>
                  </a:lnTo>
                  <a:lnTo>
                    <a:pt x="54124" y="2039906"/>
                  </a:lnTo>
                  <a:lnTo>
                    <a:pt x="53417" y="2091991"/>
                  </a:lnTo>
                  <a:lnTo>
                    <a:pt x="52672" y="2144148"/>
                  </a:lnTo>
                  <a:lnTo>
                    <a:pt x="51882" y="2196368"/>
                  </a:lnTo>
                  <a:lnTo>
                    <a:pt x="51035" y="2248642"/>
                  </a:lnTo>
                  <a:lnTo>
                    <a:pt x="50123" y="2300960"/>
                  </a:lnTo>
                  <a:lnTo>
                    <a:pt x="49135" y="2353315"/>
                  </a:lnTo>
                  <a:lnTo>
                    <a:pt x="48064" y="2405697"/>
                  </a:lnTo>
                  <a:lnTo>
                    <a:pt x="46897" y="2458097"/>
                  </a:lnTo>
                  <a:lnTo>
                    <a:pt x="44386" y="2562314"/>
                  </a:lnTo>
                  <a:lnTo>
                    <a:pt x="43259" y="2614222"/>
                  </a:lnTo>
                  <a:lnTo>
                    <a:pt x="42227" y="2667696"/>
                  </a:lnTo>
                  <a:lnTo>
                    <a:pt x="41384" y="2718303"/>
                  </a:lnTo>
                  <a:lnTo>
                    <a:pt x="40654" y="2770457"/>
                  </a:lnTo>
                  <a:lnTo>
                    <a:pt x="40077" y="2822674"/>
                  </a:lnTo>
                  <a:lnTo>
                    <a:pt x="39663" y="2874947"/>
                  </a:lnTo>
                  <a:lnTo>
                    <a:pt x="39421" y="2927265"/>
                  </a:lnTo>
                  <a:lnTo>
                    <a:pt x="39498" y="3033093"/>
                  </a:lnTo>
                  <a:lnTo>
                    <a:pt x="39832" y="3084400"/>
                  </a:lnTo>
                  <a:lnTo>
                    <a:pt x="40384" y="3136809"/>
                  </a:lnTo>
                  <a:lnTo>
                    <a:pt x="41133" y="3188617"/>
                  </a:lnTo>
                  <a:lnTo>
                    <a:pt x="42063" y="3240525"/>
                  </a:lnTo>
                  <a:lnTo>
                    <a:pt x="43138" y="3292525"/>
                  </a:lnTo>
                  <a:lnTo>
                    <a:pt x="44324" y="3344607"/>
                  </a:lnTo>
                  <a:lnTo>
                    <a:pt x="45586" y="3396762"/>
                  </a:lnTo>
                  <a:lnTo>
                    <a:pt x="48194" y="3501256"/>
                  </a:lnTo>
                  <a:lnTo>
                    <a:pt x="49467" y="3553577"/>
                  </a:lnTo>
                  <a:lnTo>
                    <a:pt x="50671" y="3605935"/>
                  </a:lnTo>
                  <a:lnTo>
                    <a:pt x="51768" y="3658321"/>
                  </a:lnTo>
                  <a:lnTo>
                    <a:pt x="52721" y="3710727"/>
                  </a:lnTo>
                  <a:lnTo>
                    <a:pt x="53490" y="3763142"/>
                  </a:lnTo>
                  <a:lnTo>
                    <a:pt x="54057" y="3813444"/>
                  </a:lnTo>
                  <a:lnTo>
                    <a:pt x="54499" y="3863723"/>
                  </a:lnTo>
                  <a:lnTo>
                    <a:pt x="54820" y="3913980"/>
                  </a:lnTo>
                  <a:lnTo>
                    <a:pt x="54926" y="4114839"/>
                  </a:lnTo>
                  <a:lnTo>
                    <a:pt x="54668" y="4165021"/>
                  </a:lnTo>
                  <a:lnTo>
                    <a:pt x="54301" y="4215193"/>
                  </a:lnTo>
                  <a:lnTo>
                    <a:pt x="53826" y="4265359"/>
                  </a:lnTo>
                  <a:lnTo>
                    <a:pt x="53245" y="4315520"/>
                  </a:lnTo>
                  <a:lnTo>
                    <a:pt x="52560" y="4365678"/>
                  </a:lnTo>
                  <a:lnTo>
                    <a:pt x="51774" y="4415834"/>
                  </a:lnTo>
                  <a:lnTo>
                    <a:pt x="50888" y="4465992"/>
                  </a:lnTo>
                  <a:lnTo>
                    <a:pt x="49904" y="4516153"/>
                  </a:lnTo>
                  <a:lnTo>
                    <a:pt x="48825" y="4566319"/>
                  </a:lnTo>
                  <a:lnTo>
                    <a:pt x="47652" y="4616492"/>
                  </a:lnTo>
                  <a:lnTo>
                    <a:pt x="46388" y="4666674"/>
                  </a:lnTo>
                  <a:lnTo>
                    <a:pt x="45034" y="4716867"/>
                  </a:lnTo>
                  <a:lnTo>
                    <a:pt x="43592" y="4767073"/>
                  </a:lnTo>
                  <a:lnTo>
                    <a:pt x="42065" y="4817294"/>
                  </a:lnTo>
                  <a:lnTo>
                    <a:pt x="40454" y="4867532"/>
                  </a:lnTo>
                  <a:lnTo>
                    <a:pt x="38762" y="4917790"/>
                  </a:lnTo>
                  <a:lnTo>
                    <a:pt x="36990" y="4968068"/>
                  </a:lnTo>
                  <a:lnTo>
                    <a:pt x="35141" y="5018370"/>
                  </a:lnTo>
                  <a:lnTo>
                    <a:pt x="29898" y="5020991"/>
                  </a:lnTo>
                  <a:close/>
                </a:path>
                <a:path w="59055" h="5021580">
                  <a:moveTo>
                    <a:pt x="27277" y="5020991"/>
                  </a:moveTo>
                  <a:lnTo>
                    <a:pt x="24656" y="5020991"/>
                  </a:lnTo>
                  <a:lnTo>
                    <a:pt x="24656" y="5018370"/>
                  </a:lnTo>
                  <a:lnTo>
                    <a:pt x="27277" y="5020991"/>
                  </a:lnTo>
                  <a:close/>
                </a:path>
              </a:pathLst>
            </a:custGeom>
            <a:solidFill>
              <a:srgbClr val="DA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189737" y="5143499"/>
              <a:ext cx="6533515" cy="3949700"/>
            </a:xfrm>
            <a:custGeom>
              <a:avLst/>
              <a:gdLst/>
              <a:ahLst/>
              <a:cxnLst/>
              <a:rect l="l" t="t" r="r" b="b"/>
              <a:pathLst>
                <a:path w="6533515" h="3949700">
                  <a:moveTo>
                    <a:pt x="6533013" y="3949506"/>
                  </a:moveTo>
                  <a:lnTo>
                    <a:pt x="0" y="3949506"/>
                  </a:lnTo>
                  <a:lnTo>
                    <a:pt x="0" y="297819"/>
                  </a:lnTo>
                  <a:lnTo>
                    <a:pt x="3899" y="249514"/>
                  </a:lnTo>
                  <a:lnTo>
                    <a:pt x="15187" y="203690"/>
                  </a:lnTo>
                  <a:lnTo>
                    <a:pt x="33250" y="160959"/>
                  </a:lnTo>
                  <a:lnTo>
                    <a:pt x="57475" y="121936"/>
                  </a:lnTo>
                  <a:lnTo>
                    <a:pt x="87248" y="87233"/>
                  </a:lnTo>
                  <a:lnTo>
                    <a:pt x="121955" y="57465"/>
                  </a:lnTo>
                  <a:lnTo>
                    <a:pt x="160983" y="33244"/>
                  </a:lnTo>
                  <a:lnTo>
                    <a:pt x="203717" y="15184"/>
                  </a:lnTo>
                  <a:lnTo>
                    <a:pt x="249544" y="3898"/>
                  </a:lnTo>
                  <a:lnTo>
                    <a:pt x="297850" y="0"/>
                  </a:lnTo>
                  <a:lnTo>
                    <a:pt x="6236543" y="0"/>
                  </a:lnTo>
                  <a:lnTo>
                    <a:pt x="6284848" y="3898"/>
                  </a:lnTo>
                  <a:lnTo>
                    <a:pt x="6330672" y="15184"/>
                  </a:lnTo>
                  <a:lnTo>
                    <a:pt x="6373403" y="33244"/>
                  </a:lnTo>
                  <a:lnTo>
                    <a:pt x="6412426" y="57465"/>
                  </a:lnTo>
                  <a:lnTo>
                    <a:pt x="6447129" y="87233"/>
                  </a:lnTo>
                  <a:lnTo>
                    <a:pt x="6476897" y="121936"/>
                  </a:lnTo>
                  <a:lnTo>
                    <a:pt x="6501118" y="160959"/>
                  </a:lnTo>
                  <a:lnTo>
                    <a:pt x="6519179" y="203690"/>
                  </a:lnTo>
                  <a:lnTo>
                    <a:pt x="6530464" y="249514"/>
                  </a:lnTo>
                  <a:lnTo>
                    <a:pt x="6533013" y="281089"/>
                  </a:lnTo>
                  <a:lnTo>
                    <a:pt x="6533013" y="308945"/>
                  </a:lnTo>
                  <a:lnTo>
                    <a:pt x="275600" y="308945"/>
                  </a:lnTo>
                  <a:lnTo>
                    <a:pt x="275600" y="3665006"/>
                  </a:lnTo>
                  <a:lnTo>
                    <a:pt x="6533013" y="3665006"/>
                  </a:lnTo>
                  <a:lnTo>
                    <a:pt x="6533013" y="3949506"/>
                  </a:lnTo>
                  <a:close/>
                </a:path>
                <a:path w="6533515" h="3949700">
                  <a:moveTo>
                    <a:pt x="6533013" y="3665006"/>
                  </a:moveTo>
                  <a:lnTo>
                    <a:pt x="6249862" y="3665006"/>
                  </a:lnTo>
                  <a:lnTo>
                    <a:pt x="6249862" y="308945"/>
                  </a:lnTo>
                  <a:lnTo>
                    <a:pt x="6533013" y="308945"/>
                  </a:lnTo>
                  <a:lnTo>
                    <a:pt x="6533013" y="366500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189737" y="9094103"/>
              <a:ext cx="6533515" cy="609600"/>
            </a:xfrm>
            <a:custGeom>
              <a:avLst/>
              <a:gdLst/>
              <a:ahLst/>
              <a:cxnLst/>
              <a:rect l="l" t="t" r="r" b="b"/>
              <a:pathLst>
                <a:path w="6533515" h="609600">
                  <a:moveTo>
                    <a:pt x="6236543" y="608990"/>
                  </a:moveTo>
                  <a:lnTo>
                    <a:pt x="297850" y="608990"/>
                  </a:lnTo>
                  <a:lnTo>
                    <a:pt x="249544" y="605092"/>
                  </a:lnTo>
                  <a:lnTo>
                    <a:pt x="203717" y="593806"/>
                  </a:lnTo>
                  <a:lnTo>
                    <a:pt x="160983" y="575746"/>
                  </a:lnTo>
                  <a:lnTo>
                    <a:pt x="121955" y="551525"/>
                  </a:lnTo>
                  <a:lnTo>
                    <a:pt x="87248" y="521756"/>
                  </a:lnTo>
                  <a:lnTo>
                    <a:pt x="57475" y="487054"/>
                  </a:lnTo>
                  <a:lnTo>
                    <a:pt x="33250" y="448030"/>
                  </a:lnTo>
                  <a:lnTo>
                    <a:pt x="15187" y="405300"/>
                  </a:lnTo>
                  <a:lnTo>
                    <a:pt x="3899" y="359475"/>
                  </a:lnTo>
                  <a:lnTo>
                    <a:pt x="0" y="311170"/>
                  </a:lnTo>
                  <a:lnTo>
                    <a:pt x="0" y="0"/>
                  </a:lnTo>
                  <a:lnTo>
                    <a:pt x="6533013" y="0"/>
                  </a:lnTo>
                  <a:lnTo>
                    <a:pt x="6533013" y="327900"/>
                  </a:lnTo>
                  <a:lnTo>
                    <a:pt x="6519179" y="405300"/>
                  </a:lnTo>
                  <a:lnTo>
                    <a:pt x="6501118" y="448030"/>
                  </a:lnTo>
                  <a:lnTo>
                    <a:pt x="6476897" y="487054"/>
                  </a:lnTo>
                  <a:lnTo>
                    <a:pt x="6447129" y="521756"/>
                  </a:lnTo>
                  <a:lnTo>
                    <a:pt x="6412426" y="551525"/>
                  </a:lnTo>
                  <a:lnTo>
                    <a:pt x="6373403" y="575746"/>
                  </a:lnTo>
                  <a:lnTo>
                    <a:pt x="6330672" y="593806"/>
                  </a:lnTo>
                  <a:lnTo>
                    <a:pt x="6284848" y="605092"/>
                  </a:lnTo>
                  <a:lnTo>
                    <a:pt x="6236543" y="608990"/>
                  </a:lnTo>
                  <a:close/>
                </a:path>
              </a:pathLst>
            </a:custGeom>
            <a:solidFill>
              <a:srgbClr val="E8E8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606460" y="9703094"/>
              <a:ext cx="1699260" cy="584200"/>
            </a:xfrm>
            <a:custGeom>
              <a:avLst/>
              <a:gdLst/>
              <a:ahLst/>
              <a:cxnLst/>
              <a:rect l="l" t="t" r="r" b="b"/>
              <a:pathLst>
                <a:path w="1699259" h="584200">
                  <a:moveTo>
                    <a:pt x="1698693" y="583905"/>
                  </a:moveTo>
                  <a:lnTo>
                    <a:pt x="0" y="583905"/>
                  </a:lnTo>
                  <a:lnTo>
                    <a:pt x="23827" y="558917"/>
                  </a:lnTo>
                  <a:lnTo>
                    <a:pt x="47289" y="516126"/>
                  </a:lnTo>
                  <a:lnTo>
                    <a:pt x="62551" y="460065"/>
                  </a:lnTo>
                  <a:lnTo>
                    <a:pt x="75744" y="376615"/>
                  </a:lnTo>
                  <a:lnTo>
                    <a:pt x="84656" y="300875"/>
                  </a:lnTo>
                  <a:lnTo>
                    <a:pt x="93352" y="189714"/>
                  </a:lnTo>
                  <a:lnTo>
                    <a:pt x="105893" y="0"/>
                  </a:lnTo>
                  <a:lnTo>
                    <a:pt x="1592799" y="0"/>
                  </a:lnTo>
                  <a:lnTo>
                    <a:pt x="1596447" y="52819"/>
                  </a:lnTo>
                  <a:lnTo>
                    <a:pt x="1606138" y="179191"/>
                  </a:lnTo>
                  <a:lnTo>
                    <a:pt x="1619996" y="330984"/>
                  </a:lnTo>
                  <a:lnTo>
                    <a:pt x="1636142" y="460065"/>
                  </a:lnTo>
                  <a:lnTo>
                    <a:pt x="1651403" y="516126"/>
                  </a:lnTo>
                  <a:lnTo>
                    <a:pt x="1674865" y="558917"/>
                  </a:lnTo>
                  <a:lnTo>
                    <a:pt x="1698693" y="583905"/>
                  </a:lnTo>
                  <a:close/>
                </a:path>
              </a:pathLst>
            </a:custGeom>
            <a:solidFill>
              <a:srgbClr val="BABA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65338" y="5452444"/>
              <a:ext cx="5974262" cy="3356061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028700" y="9258299"/>
              <a:ext cx="15193644" cy="1028700"/>
            </a:xfrm>
            <a:custGeom>
              <a:avLst/>
              <a:gdLst/>
              <a:ahLst/>
              <a:cxnLst/>
              <a:rect l="l" t="t" r="r" b="b"/>
              <a:pathLst>
                <a:path w="15193644" h="1028700">
                  <a:moveTo>
                    <a:pt x="15157539" y="1028700"/>
                  </a:moveTo>
                  <a:lnTo>
                    <a:pt x="35582" y="1028700"/>
                  </a:lnTo>
                  <a:lnTo>
                    <a:pt x="20997" y="987979"/>
                  </a:lnTo>
                  <a:lnTo>
                    <a:pt x="9420" y="941914"/>
                  </a:lnTo>
                  <a:lnTo>
                    <a:pt x="2377" y="894716"/>
                  </a:lnTo>
                  <a:lnTo>
                    <a:pt x="0" y="846703"/>
                  </a:lnTo>
                  <a:lnTo>
                    <a:pt x="0" y="485790"/>
                  </a:lnTo>
                  <a:lnTo>
                    <a:pt x="2377" y="437775"/>
                  </a:lnTo>
                  <a:lnTo>
                    <a:pt x="9420" y="390574"/>
                  </a:lnTo>
                  <a:lnTo>
                    <a:pt x="20997" y="344504"/>
                  </a:lnTo>
                  <a:lnTo>
                    <a:pt x="36977" y="299885"/>
                  </a:lnTo>
                  <a:lnTo>
                    <a:pt x="57227" y="257034"/>
                  </a:lnTo>
                  <a:lnTo>
                    <a:pt x="81615" y="216270"/>
                  </a:lnTo>
                  <a:lnTo>
                    <a:pt x="110010" y="177913"/>
                  </a:lnTo>
                  <a:lnTo>
                    <a:pt x="142280" y="142280"/>
                  </a:lnTo>
                  <a:lnTo>
                    <a:pt x="177911" y="110009"/>
                  </a:lnTo>
                  <a:lnTo>
                    <a:pt x="216266" y="81614"/>
                  </a:lnTo>
                  <a:lnTo>
                    <a:pt x="257027" y="57225"/>
                  </a:lnTo>
                  <a:lnTo>
                    <a:pt x="299876" y="36976"/>
                  </a:lnTo>
                  <a:lnTo>
                    <a:pt x="344494" y="20996"/>
                  </a:lnTo>
                  <a:lnTo>
                    <a:pt x="390562" y="9419"/>
                  </a:lnTo>
                  <a:lnTo>
                    <a:pt x="437761" y="2376"/>
                  </a:lnTo>
                  <a:lnTo>
                    <a:pt x="485774" y="0"/>
                  </a:lnTo>
                  <a:lnTo>
                    <a:pt x="14707330" y="0"/>
                  </a:lnTo>
                  <a:lnTo>
                    <a:pt x="14755345" y="2376"/>
                  </a:lnTo>
                  <a:lnTo>
                    <a:pt x="14802546" y="9419"/>
                  </a:lnTo>
                  <a:lnTo>
                    <a:pt x="14848616" y="20996"/>
                  </a:lnTo>
                  <a:lnTo>
                    <a:pt x="14893235" y="36976"/>
                  </a:lnTo>
                  <a:lnTo>
                    <a:pt x="14936086" y="57225"/>
                  </a:lnTo>
                  <a:lnTo>
                    <a:pt x="14976850" y="81614"/>
                  </a:lnTo>
                  <a:lnTo>
                    <a:pt x="15015207" y="110009"/>
                  </a:lnTo>
                  <a:lnTo>
                    <a:pt x="15050840" y="142280"/>
                  </a:lnTo>
                  <a:lnTo>
                    <a:pt x="15083111" y="177913"/>
                  </a:lnTo>
                  <a:lnTo>
                    <a:pt x="15111506" y="216270"/>
                  </a:lnTo>
                  <a:lnTo>
                    <a:pt x="15135895" y="257034"/>
                  </a:lnTo>
                  <a:lnTo>
                    <a:pt x="15156144" y="299885"/>
                  </a:lnTo>
                  <a:lnTo>
                    <a:pt x="15172124" y="344504"/>
                  </a:lnTo>
                  <a:lnTo>
                    <a:pt x="15183701" y="390574"/>
                  </a:lnTo>
                  <a:lnTo>
                    <a:pt x="15190744" y="437775"/>
                  </a:lnTo>
                  <a:lnTo>
                    <a:pt x="15193121" y="485790"/>
                  </a:lnTo>
                  <a:lnTo>
                    <a:pt x="15193121" y="846703"/>
                  </a:lnTo>
                  <a:lnTo>
                    <a:pt x="15190744" y="894716"/>
                  </a:lnTo>
                  <a:lnTo>
                    <a:pt x="15183701" y="941914"/>
                  </a:lnTo>
                  <a:lnTo>
                    <a:pt x="15172124" y="987979"/>
                  </a:lnTo>
                  <a:lnTo>
                    <a:pt x="15157539" y="1028700"/>
                  </a:lnTo>
                  <a:close/>
                </a:path>
              </a:pathLst>
            </a:custGeom>
            <a:solidFill>
              <a:srgbClr val="EBE2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32951" y="1585599"/>
              <a:ext cx="4952999" cy="378140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35375" y="1223643"/>
              <a:ext cx="152400" cy="152400"/>
            </a:xfrm>
            <a:prstGeom prst="rect">
              <a:avLst/>
            </a:prstGeom>
          </p:spPr>
        </p:pic>
      </p:grp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12137" rIns="0" bIns="0" rtlCol="0">
            <a:spAutoFit/>
          </a:bodyPr>
          <a:lstStyle/>
          <a:p>
            <a:pPr marL="759460">
              <a:lnSpc>
                <a:spcPct val="100000"/>
              </a:lnSpc>
              <a:spcBef>
                <a:spcPts val="100"/>
              </a:spcBef>
            </a:pPr>
            <a:r>
              <a:rPr sz="3400" spc="80" dirty="0"/>
              <a:t>Technology</a:t>
            </a:r>
            <a:r>
              <a:rPr sz="3400" spc="-105" dirty="0"/>
              <a:t> </a:t>
            </a:r>
            <a:r>
              <a:rPr sz="3400" dirty="0"/>
              <a:t>Integration:</a:t>
            </a:r>
            <a:r>
              <a:rPr sz="3400" spc="-105" dirty="0"/>
              <a:t> </a:t>
            </a:r>
            <a:r>
              <a:rPr sz="3400" spc="95" dirty="0"/>
              <a:t>Exploring</a:t>
            </a:r>
            <a:r>
              <a:rPr sz="3400" spc="-105" dirty="0"/>
              <a:t> </a:t>
            </a:r>
            <a:r>
              <a:rPr sz="3400" spc="75" dirty="0"/>
              <a:t>digital</a:t>
            </a:r>
            <a:r>
              <a:rPr sz="3400" spc="-105" dirty="0"/>
              <a:t> </a:t>
            </a:r>
            <a:r>
              <a:rPr sz="3400" spc="125" dirty="0"/>
              <a:t>tools</a:t>
            </a:r>
            <a:r>
              <a:rPr sz="3400" spc="-105" dirty="0"/>
              <a:t> </a:t>
            </a:r>
            <a:r>
              <a:rPr sz="3400" spc="135" dirty="0"/>
              <a:t>for</a:t>
            </a:r>
            <a:r>
              <a:rPr sz="3400" spc="-105" dirty="0"/>
              <a:t> </a:t>
            </a:r>
            <a:r>
              <a:rPr sz="3400" spc="125" dirty="0"/>
              <a:t>enhanced</a:t>
            </a:r>
            <a:r>
              <a:rPr sz="3400" spc="-100" dirty="0"/>
              <a:t> </a:t>
            </a:r>
            <a:r>
              <a:rPr sz="3400" spc="65" dirty="0"/>
              <a:t>learning.</a:t>
            </a:r>
            <a:endParaRPr sz="3400"/>
          </a:p>
        </p:txBody>
      </p:sp>
      <p:sp>
        <p:nvSpPr>
          <p:cNvPr id="19" name="object 19"/>
          <p:cNvSpPr txBox="1"/>
          <p:nvPr/>
        </p:nvSpPr>
        <p:spPr>
          <a:xfrm>
            <a:off x="1852182" y="9512654"/>
            <a:ext cx="13209905" cy="551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50" spc="95" dirty="0">
                <a:latin typeface="Tahoma"/>
                <a:cs typeface="Tahoma"/>
              </a:rPr>
              <a:t>Competency-</a:t>
            </a:r>
            <a:r>
              <a:rPr sz="3450" spc="130" dirty="0">
                <a:latin typeface="Tahoma"/>
                <a:cs typeface="Tahoma"/>
              </a:rPr>
              <a:t>Based</a:t>
            </a:r>
            <a:r>
              <a:rPr sz="3450" spc="-170" dirty="0">
                <a:latin typeface="Tahoma"/>
                <a:cs typeface="Tahoma"/>
              </a:rPr>
              <a:t> </a:t>
            </a:r>
            <a:r>
              <a:rPr sz="3450" spc="55" dirty="0">
                <a:latin typeface="Tahoma"/>
                <a:cs typeface="Tahoma"/>
              </a:rPr>
              <a:t>Learning:</a:t>
            </a:r>
            <a:r>
              <a:rPr sz="3450" spc="-165" dirty="0">
                <a:latin typeface="Tahoma"/>
                <a:cs typeface="Tahoma"/>
              </a:rPr>
              <a:t> </a:t>
            </a:r>
            <a:r>
              <a:rPr sz="3450" spc="65" dirty="0">
                <a:latin typeface="Tahoma"/>
                <a:cs typeface="Tahoma"/>
              </a:rPr>
              <a:t>Shifting</a:t>
            </a:r>
            <a:r>
              <a:rPr sz="3450" spc="-165" dirty="0">
                <a:latin typeface="Tahoma"/>
                <a:cs typeface="Tahoma"/>
              </a:rPr>
              <a:t> </a:t>
            </a:r>
            <a:r>
              <a:rPr sz="3450" spc="120" dirty="0">
                <a:latin typeface="Tahoma"/>
                <a:cs typeface="Tahoma"/>
              </a:rPr>
              <a:t>focus</a:t>
            </a:r>
            <a:r>
              <a:rPr sz="3450" spc="-165" dirty="0">
                <a:latin typeface="Tahoma"/>
                <a:cs typeface="Tahoma"/>
              </a:rPr>
              <a:t> </a:t>
            </a:r>
            <a:r>
              <a:rPr sz="3450" spc="125" dirty="0">
                <a:latin typeface="Tahoma"/>
                <a:cs typeface="Tahoma"/>
              </a:rPr>
              <a:t>to</a:t>
            </a:r>
            <a:r>
              <a:rPr sz="3450" spc="-165" dirty="0">
                <a:latin typeface="Tahoma"/>
                <a:cs typeface="Tahoma"/>
              </a:rPr>
              <a:t> </a:t>
            </a:r>
            <a:r>
              <a:rPr sz="3450" spc="80" dirty="0">
                <a:latin typeface="Tahoma"/>
                <a:cs typeface="Tahoma"/>
              </a:rPr>
              <a:t>skill</a:t>
            </a:r>
            <a:r>
              <a:rPr sz="3450" spc="-165" dirty="0">
                <a:latin typeface="Tahoma"/>
                <a:cs typeface="Tahoma"/>
              </a:rPr>
              <a:t> </a:t>
            </a:r>
            <a:r>
              <a:rPr sz="3450" spc="100" dirty="0">
                <a:latin typeface="Tahoma"/>
                <a:cs typeface="Tahoma"/>
              </a:rPr>
              <a:t>development.</a:t>
            </a:r>
            <a:endParaRPr sz="345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28700" y="601811"/>
            <a:ext cx="15193644" cy="5838190"/>
            <a:chOff x="1028700" y="601811"/>
            <a:chExt cx="15193644" cy="5838190"/>
          </a:xfrm>
        </p:grpSpPr>
        <p:sp>
          <p:nvSpPr>
            <p:cNvPr id="3" name="object 3"/>
            <p:cNvSpPr/>
            <p:nvPr/>
          </p:nvSpPr>
          <p:spPr>
            <a:xfrm>
              <a:off x="1028700" y="601811"/>
              <a:ext cx="15193644" cy="1332865"/>
            </a:xfrm>
            <a:custGeom>
              <a:avLst/>
              <a:gdLst/>
              <a:ahLst/>
              <a:cxnLst/>
              <a:rect l="l" t="t" r="r" b="b"/>
              <a:pathLst>
                <a:path w="15193644" h="1332864">
                  <a:moveTo>
                    <a:pt x="14707330" y="1332469"/>
                  </a:moveTo>
                  <a:lnTo>
                    <a:pt x="485774" y="1332469"/>
                  </a:lnTo>
                  <a:lnTo>
                    <a:pt x="437761" y="1330092"/>
                  </a:lnTo>
                  <a:lnTo>
                    <a:pt x="390562" y="1323049"/>
                  </a:lnTo>
                  <a:lnTo>
                    <a:pt x="344494" y="1311472"/>
                  </a:lnTo>
                  <a:lnTo>
                    <a:pt x="299876" y="1295492"/>
                  </a:lnTo>
                  <a:lnTo>
                    <a:pt x="257027" y="1275242"/>
                  </a:lnTo>
                  <a:lnTo>
                    <a:pt x="216266" y="1250853"/>
                  </a:lnTo>
                  <a:lnTo>
                    <a:pt x="177911" y="1222458"/>
                  </a:lnTo>
                  <a:lnTo>
                    <a:pt x="142280" y="1190189"/>
                  </a:lnTo>
                  <a:lnTo>
                    <a:pt x="110010" y="1154558"/>
                  </a:lnTo>
                  <a:lnTo>
                    <a:pt x="81615" y="1116203"/>
                  </a:lnTo>
                  <a:lnTo>
                    <a:pt x="57227" y="1075442"/>
                  </a:lnTo>
                  <a:lnTo>
                    <a:pt x="36977" y="1032593"/>
                  </a:lnTo>
                  <a:lnTo>
                    <a:pt x="20997" y="987975"/>
                  </a:lnTo>
                  <a:lnTo>
                    <a:pt x="9420" y="941907"/>
                  </a:lnTo>
                  <a:lnTo>
                    <a:pt x="2377" y="894707"/>
                  </a:lnTo>
                  <a:lnTo>
                    <a:pt x="0" y="846694"/>
                  </a:lnTo>
                  <a:lnTo>
                    <a:pt x="0" y="485774"/>
                  </a:lnTo>
                  <a:lnTo>
                    <a:pt x="2377" y="437762"/>
                  </a:lnTo>
                  <a:lnTo>
                    <a:pt x="9420" y="390562"/>
                  </a:lnTo>
                  <a:lnTo>
                    <a:pt x="20997" y="344494"/>
                  </a:lnTo>
                  <a:lnTo>
                    <a:pt x="36977" y="299877"/>
                  </a:lnTo>
                  <a:lnTo>
                    <a:pt x="57227" y="257028"/>
                  </a:lnTo>
                  <a:lnTo>
                    <a:pt x="81615" y="216267"/>
                  </a:lnTo>
                  <a:lnTo>
                    <a:pt x="110010" y="177912"/>
                  </a:lnTo>
                  <a:lnTo>
                    <a:pt x="142280" y="142280"/>
                  </a:lnTo>
                  <a:lnTo>
                    <a:pt x="177911" y="110010"/>
                  </a:lnTo>
                  <a:lnTo>
                    <a:pt x="216266" y="81615"/>
                  </a:lnTo>
                  <a:lnTo>
                    <a:pt x="257027" y="57227"/>
                  </a:lnTo>
                  <a:lnTo>
                    <a:pt x="299876" y="36977"/>
                  </a:lnTo>
                  <a:lnTo>
                    <a:pt x="344494" y="20997"/>
                  </a:lnTo>
                  <a:lnTo>
                    <a:pt x="390562" y="9420"/>
                  </a:lnTo>
                  <a:lnTo>
                    <a:pt x="437761" y="2377"/>
                  </a:lnTo>
                  <a:lnTo>
                    <a:pt x="485774" y="0"/>
                  </a:lnTo>
                  <a:lnTo>
                    <a:pt x="14707330" y="0"/>
                  </a:lnTo>
                  <a:lnTo>
                    <a:pt x="14755345" y="2377"/>
                  </a:lnTo>
                  <a:lnTo>
                    <a:pt x="14802546" y="9420"/>
                  </a:lnTo>
                  <a:lnTo>
                    <a:pt x="14848616" y="20997"/>
                  </a:lnTo>
                  <a:lnTo>
                    <a:pt x="14893235" y="36977"/>
                  </a:lnTo>
                  <a:lnTo>
                    <a:pt x="14936086" y="57227"/>
                  </a:lnTo>
                  <a:lnTo>
                    <a:pt x="14976850" y="81615"/>
                  </a:lnTo>
                  <a:lnTo>
                    <a:pt x="15015207" y="110010"/>
                  </a:lnTo>
                  <a:lnTo>
                    <a:pt x="15050840" y="142280"/>
                  </a:lnTo>
                  <a:lnTo>
                    <a:pt x="15083111" y="177912"/>
                  </a:lnTo>
                  <a:lnTo>
                    <a:pt x="15111506" y="216267"/>
                  </a:lnTo>
                  <a:lnTo>
                    <a:pt x="15135895" y="257028"/>
                  </a:lnTo>
                  <a:lnTo>
                    <a:pt x="15156144" y="299877"/>
                  </a:lnTo>
                  <a:lnTo>
                    <a:pt x="15172124" y="344494"/>
                  </a:lnTo>
                  <a:lnTo>
                    <a:pt x="15183701" y="390562"/>
                  </a:lnTo>
                  <a:lnTo>
                    <a:pt x="15190744" y="437762"/>
                  </a:lnTo>
                  <a:lnTo>
                    <a:pt x="15193121" y="485774"/>
                  </a:lnTo>
                  <a:lnTo>
                    <a:pt x="15193121" y="846694"/>
                  </a:lnTo>
                  <a:lnTo>
                    <a:pt x="15190744" y="894707"/>
                  </a:lnTo>
                  <a:lnTo>
                    <a:pt x="15183701" y="941907"/>
                  </a:lnTo>
                  <a:lnTo>
                    <a:pt x="15172124" y="987975"/>
                  </a:lnTo>
                  <a:lnTo>
                    <a:pt x="15156144" y="1032593"/>
                  </a:lnTo>
                  <a:lnTo>
                    <a:pt x="15135895" y="1075442"/>
                  </a:lnTo>
                  <a:lnTo>
                    <a:pt x="15111506" y="1116203"/>
                  </a:lnTo>
                  <a:lnTo>
                    <a:pt x="15083111" y="1154558"/>
                  </a:lnTo>
                  <a:lnTo>
                    <a:pt x="15050840" y="1190189"/>
                  </a:lnTo>
                  <a:lnTo>
                    <a:pt x="15015207" y="1222458"/>
                  </a:lnTo>
                  <a:lnTo>
                    <a:pt x="14976850" y="1250853"/>
                  </a:lnTo>
                  <a:lnTo>
                    <a:pt x="14936086" y="1275242"/>
                  </a:lnTo>
                  <a:lnTo>
                    <a:pt x="14893235" y="1295492"/>
                  </a:lnTo>
                  <a:lnTo>
                    <a:pt x="14848616" y="1311472"/>
                  </a:lnTo>
                  <a:lnTo>
                    <a:pt x="14802546" y="1323049"/>
                  </a:lnTo>
                  <a:lnTo>
                    <a:pt x="14755345" y="1330092"/>
                  </a:lnTo>
                  <a:lnTo>
                    <a:pt x="14707330" y="1332469"/>
                  </a:lnTo>
                  <a:close/>
                </a:path>
              </a:pathLst>
            </a:custGeom>
            <a:solidFill>
              <a:srgbClr val="EBE2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30021" y="1934291"/>
              <a:ext cx="10315559" cy="4505300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30021" y="6497939"/>
            <a:ext cx="10315559" cy="3789060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4245680" y="2122604"/>
            <a:ext cx="3408679" cy="5628005"/>
            <a:chOff x="14245680" y="2122604"/>
            <a:chExt cx="3408679" cy="5628005"/>
          </a:xfrm>
        </p:grpSpPr>
        <p:sp>
          <p:nvSpPr>
            <p:cNvPr id="7" name="object 7"/>
            <p:cNvSpPr/>
            <p:nvPr/>
          </p:nvSpPr>
          <p:spPr>
            <a:xfrm>
              <a:off x="14869404" y="2256046"/>
              <a:ext cx="2488565" cy="757555"/>
            </a:xfrm>
            <a:custGeom>
              <a:avLst/>
              <a:gdLst/>
              <a:ahLst/>
              <a:cxnLst/>
              <a:rect l="l" t="t" r="r" b="b"/>
              <a:pathLst>
                <a:path w="2488565" h="757555">
                  <a:moveTo>
                    <a:pt x="2453834" y="757063"/>
                  </a:moveTo>
                  <a:lnTo>
                    <a:pt x="2374332" y="723959"/>
                  </a:lnTo>
                  <a:lnTo>
                    <a:pt x="2206705" y="639300"/>
                  </a:lnTo>
                  <a:lnTo>
                    <a:pt x="1751400" y="397033"/>
                  </a:lnTo>
                  <a:lnTo>
                    <a:pt x="1153595" y="70863"/>
                  </a:lnTo>
                  <a:lnTo>
                    <a:pt x="1035283" y="135866"/>
                  </a:lnTo>
                  <a:lnTo>
                    <a:pt x="810416" y="266998"/>
                  </a:lnTo>
                  <a:lnTo>
                    <a:pt x="50836" y="735559"/>
                  </a:lnTo>
                  <a:lnTo>
                    <a:pt x="44305" y="740759"/>
                  </a:lnTo>
                  <a:lnTo>
                    <a:pt x="36484" y="742088"/>
                  </a:lnTo>
                  <a:lnTo>
                    <a:pt x="0" y="712704"/>
                  </a:lnTo>
                  <a:lnTo>
                    <a:pt x="0" y="700853"/>
                  </a:lnTo>
                  <a:lnTo>
                    <a:pt x="747155" y="228476"/>
                  </a:lnTo>
                  <a:lnTo>
                    <a:pt x="935689" y="116746"/>
                  </a:lnTo>
                  <a:lnTo>
                    <a:pt x="1038230" y="57662"/>
                  </a:lnTo>
                  <a:lnTo>
                    <a:pt x="1112968" y="16394"/>
                  </a:lnTo>
                  <a:lnTo>
                    <a:pt x="1147614" y="363"/>
                  </a:lnTo>
                  <a:lnTo>
                    <a:pt x="1155071" y="0"/>
                  </a:lnTo>
                  <a:lnTo>
                    <a:pt x="1162279" y="1344"/>
                  </a:lnTo>
                  <a:lnTo>
                    <a:pt x="1956862" y="432515"/>
                  </a:lnTo>
                  <a:lnTo>
                    <a:pt x="2270493" y="598025"/>
                  </a:lnTo>
                  <a:lnTo>
                    <a:pt x="2405350" y="665899"/>
                  </a:lnTo>
                  <a:lnTo>
                    <a:pt x="2467520" y="694504"/>
                  </a:lnTo>
                  <a:lnTo>
                    <a:pt x="2476632" y="697084"/>
                  </a:lnTo>
                  <a:lnTo>
                    <a:pt x="2482537" y="702949"/>
                  </a:lnTo>
                  <a:lnTo>
                    <a:pt x="2487317" y="718088"/>
                  </a:lnTo>
                  <a:lnTo>
                    <a:pt x="2488050" y="724322"/>
                  </a:lnTo>
                  <a:lnTo>
                    <a:pt x="2487317" y="730799"/>
                  </a:lnTo>
                  <a:lnTo>
                    <a:pt x="2485118" y="737514"/>
                  </a:lnTo>
                  <a:lnTo>
                    <a:pt x="2479487" y="746061"/>
                  </a:lnTo>
                  <a:lnTo>
                    <a:pt x="2472394" y="752171"/>
                  </a:lnTo>
                  <a:lnTo>
                    <a:pt x="2463841" y="755840"/>
                  </a:lnTo>
                  <a:lnTo>
                    <a:pt x="2453834" y="757063"/>
                  </a:lnTo>
                  <a:close/>
                </a:path>
              </a:pathLst>
            </a:custGeom>
            <a:solidFill>
              <a:srgbClr val="D8CC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4869443" y="2297585"/>
              <a:ext cx="2379980" cy="701040"/>
            </a:xfrm>
            <a:custGeom>
              <a:avLst/>
              <a:gdLst/>
              <a:ahLst/>
              <a:cxnLst/>
              <a:rect l="l" t="t" r="r" b="b"/>
              <a:pathLst>
                <a:path w="2379980" h="701039">
                  <a:moveTo>
                    <a:pt x="36484" y="700550"/>
                  </a:moveTo>
                  <a:lnTo>
                    <a:pt x="0" y="671166"/>
                  </a:lnTo>
                  <a:lnTo>
                    <a:pt x="0" y="659314"/>
                  </a:lnTo>
                  <a:lnTo>
                    <a:pt x="5865" y="648687"/>
                  </a:lnTo>
                  <a:lnTo>
                    <a:pt x="17597" y="639280"/>
                  </a:lnTo>
                  <a:lnTo>
                    <a:pt x="479035" y="351897"/>
                  </a:lnTo>
                  <a:lnTo>
                    <a:pt x="498223" y="357886"/>
                  </a:lnTo>
                  <a:lnTo>
                    <a:pt x="520589" y="358256"/>
                  </a:lnTo>
                  <a:lnTo>
                    <a:pt x="574842" y="342122"/>
                  </a:lnTo>
                  <a:lnTo>
                    <a:pt x="647670" y="302045"/>
                  </a:lnTo>
                  <a:lnTo>
                    <a:pt x="694717" y="271006"/>
                  </a:lnTo>
                  <a:lnTo>
                    <a:pt x="748859" y="232643"/>
                  </a:lnTo>
                  <a:lnTo>
                    <a:pt x="802134" y="193414"/>
                  </a:lnTo>
                  <a:lnTo>
                    <a:pt x="848572" y="161765"/>
                  </a:lnTo>
                  <a:lnTo>
                    <a:pt x="888168" y="137697"/>
                  </a:lnTo>
                  <a:lnTo>
                    <a:pt x="1091027" y="35189"/>
                  </a:lnTo>
                  <a:lnTo>
                    <a:pt x="1128554" y="17111"/>
                  </a:lnTo>
                  <a:lnTo>
                    <a:pt x="1176450" y="1468"/>
                  </a:lnTo>
                  <a:lnTo>
                    <a:pt x="1186834" y="3909"/>
                  </a:lnTo>
                  <a:lnTo>
                    <a:pt x="1195140" y="8791"/>
                  </a:lnTo>
                  <a:lnTo>
                    <a:pt x="1206386" y="9770"/>
                  </a:lnTo>
                  <a:lnTo>
                    <a:pt x="1220566" y="6840"/>
                  </a:lnTo>
                  <a:lnTo>
                    <a:pt x="1237670" y="0"/>
                  </a:lnTo>
                  <a:lnTo>
                    <a:pt x="1450792" y="117299"/>
                  </a:lnTo>
                  <a:lnTo>
                    <a:pt x="1491852" y="157366"/>
                  </a:lnTo>
                  <a:lnTo>
                    <a:pt x="1531942" y="188891"/>
                  </a:lnTo>
                  <a:lnTo>
                    <a:pt x="1578868" y="214302"/>
                  </a:lnTo>
                  <a:lnTo>
                    <a:pt x="1605257" y="224823"/>
                  </a:lnTo>
                  <a:lnTo>
                    <a:pt x="1622728" y="233861"/>
                  </a:lnTo>
                  <a:lnTo>
                    <a:pt x="1655604" y="253170"/>
                  </a:lnTo>
                  <a:lnTo>
                    <a:pt x="1767542" y="322572"/>
                  </a:lnTo>
                  <a:lnTo>
                    <a:pt x="1818721" y="352630"/>
                  </a:lnTo>
                  <a:lnTo>
                    <a:pt x="1860866" y="372425"/>
                  </a:lnTo>
                  <a:lnTo>
                    <a:pt x="1893978" y="381955"/>
                  </a:lnTo>
                  <a:lnTo>
                    <a:pt x="1918057" y="381222"/>
                  </a:lnTo>
                  <a:lnTo>
                    <a:pt x="1931744" y="377312"/>
                  </a:lnTo>
                  <a:lnTo>
                    <a:pt x="2321547" y="582520"/>
                  </a:lnTo>
                  <a:lnTo>
                    <a:pt x="2379495" y="611911"/>
                  </a:lnTo>
                  <a:lnTo>
                    <a:pt x="2379853" y="629139"/>
                  </a:lnTo>
                  <a:lnTo>
                    <a:pt x="2377046" y="645634"/>
                  </a:lnTo>
                  <a:lnTo>
                    <a:pt x="2371065" y="661396"/>
                  </a:lnTo>
                  <a:lnTo>
                    <a:pt x="2361898" y="676425"/>
                  </a:lnTo>
                  <a:lnTo>
                    <a:pt x="2161252" y="573958"/>
                  </a:lnTo>
                  <a:lnTo>
                    <a:pt x="1362392" y="143513"/>
                  </a:lnTo>
                  <a:lnTo>
                    <a:pt x="1153595" y="29324"/>
                  </a:lnTo>
                  <a:lnTo>
                    <a:pt x="1035283" y="94328"/>
                  </a:lnTo>
                  <a:lnTo>
                    <a:pt x="810416" y="225460"/>
                  </a:lnTo>
                  <a:lnTo>
                    <a:pt x="50836" y="694020"/>
                  </a:lnTo>
                  <a:lnTo>
                    <a:pt x="44305" y="699220"/>
                  </a:lnTo>
                  <a:lnTo>
                    <a:pt x="36484" y="700550"/>
                  </a:lnTo>
                  <a:close/>
                </a:path>
              </a:pathLst>
            </a:custGeom>
            <a:solidFill>
              <a:srgbClr val="BFB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316069" y="2882126"/>
              <a:ext cx="3241798" cy="486791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005402" y="2285855"/>
              <a:ext cx="195629" cy="13684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6075830" y="2122604"/>
              <a:ext cx="259715" cy="241935"/>
            </a:xfrm>
            <a:custGeom>
              <a:avLst/>
              <a:gdLst/>
              <a:ahLst/>
              <a:cxnLst/>
              <a:rect l="l" t="t" r="r" b="b"/>
              <a:pathLst>
                <a:path w="259715" h="241935">
                  <a:moveTo>
                    <a:pt x="143671" y="241934"/>
                  </a:moveTo>
                  <a:lnTo>
                    <a:pt x="89902" y="233630"/>
                  </a:lnTo>
                  <a:lnTo>
                    <a:pt x="48377" y="213103"/>
                  </a:lnTo>
                  <a:lnTo>
                    <a:pt x="15029" y="162877"/>
                  </a:lnTo>
                  <a:lnTo>
                    <a:pt x="2316" y="124755"/>
                  </a:lnTo>
                  <a:lnTo>
                    <a:pt x="0" y="110466"/>
                  </a:lnTo>
                  <a:lnTo>
                    <a:pt x="3160" y="83333"/>
                  </a:lnTo>
                  <a:lnTo>
                    <a:pt x="34424" y="36414"/>
                  </a:lnTo>
                  <a:lnTo>
                    <a:pt x="91981" y="4156"/>
                  </a:lnTo>
                  <a:lnTo>
                    <a:pt x="121679" y="0"/>
                  </a:lnTo>
                  <a:lnTo>
                    <a:pt x="151620" y="4156"/>
                  </a:lnTo>
                  <a:lnTo>
                    <a:pt x="205978" y="33481"/>
                  </a:lnTo>
                  <a:lnTo>
                    <a:pt x="241183" y="74536"/>
                  </a:lnTo>
                  <a:lnTo>
                    <a:pt x="259394" y="142225"/>
                  </a:lnTo>
                  <a:lnTo>
                    <a:pt x="251693" y="178886"/>
                  </a:lnTo>
                  <a:lnTo>
                    <a:pt x="229085" y="208699"/>
                  </a:lnTo>
                  <a:lnTo>
                    <a:pt x="191575" y="231675"/>
                  </a:lnTo>
                  <a:lnTo>
                    <a:pt x="168363" y="239123"/>
                  </a:lnTo>
                  <a:lnTo>
                    <a:pt x="143671" y="241934"/>
                  </a:lnTo>
                  <a:close/>
                </a:path>
              </a:pathLst>
            </a:custGeom>
            <a:solidFill>
              <a:srgbClr val="D9D9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077746" y="2136777"/>
              <a:ext cx="248560" cy="24732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989789" y="2352324"/>
              <a:ext cx="113374" cy="158353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4495952" y="2721817"/>
              <a:ext cx="2890520" cy="426720"/>
            </a:xfrm>
            <a:custGeom>
              <a:avLst/>
              <a:gdLst/>
              <a:ahLst/>
              <a:cxnLst/>
              <a:rect l="l" t="t" r="r" b="b"/>
              <a:pathLst>
                <a:path w="2890519" h="426719">
                  <a:moveTo>
                    <a:pt x="2889893" y="426187"/>
                  </a:moveTo>
                  <a:lnTo>
                    <a:pt x="1380782" y="384993"/>
                  </a:lnTo>
                  <a:lnTo>
                    <a:pt x="481093" y="377312"/>
                  </a:lnTo>
                  <a:lnTo>
                    <a:pt x="9776" y="377312"/>
                  </a:lnTo>
                  <a:lnTo>
                    <a:pt x="0" y="136849"/>
                  </a:lnTo>
                  <a:lnTo>
                    <a:pt x="250271" y="0"/>
                  </a:lnTo>
                  <a:lnTo>
                    <a:pt x="2166265" y="59078"/>
                  </a:lnTo>
                  <a:lnTo>
                    <a:pt x="2866430" y="91884"/>
                  </a:lnTo>
                  <a:lnTo>
                    <a:pt x="2889893" y="426187"/>
                  </a:lnTo>
                  <a:close/>
                </a:path>
              </a:pathLst>
            </a:custGeom>
            <a:solidFill>
              <a:srgbClr val="8175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4302343" y="6672846"/>
              <a:ext cx="2974340" cy="483234"/>
            </a:xfrm>
            <a:custGeom>
              <a:avLst/>
              <a:gdLst/>
              <a:ahLst/>
              <a:cxnLst/>
              <a:rect l="l" t="t" r="r" b="b"/>
              <a:pathLst>
                <a:path w="2974340" h="483234">
                  <a:moveTo>
                    <a:pt x="2973929" y="482881"/>
                  </a:moveTo>
                  <a:lnTo>
                    <a:pt x="244405" y="389042"/>
                  </a:lnTo>
                  <a:lnTo>
                    <a:pt x="0" y="238508"/>
                  </a:lnTo>
                  <a:lnTo>
                    <a:pt x="23462" y="0"/>
                  </a:lnTo>
                  <a:lnTo>
                    <a:pt x="1316371" y="72123"/>
                  </a:lnTo>
                  <a:lnTo>
                    <a:pt x="2104358" y="99630"/>
                  </a:lnTo>
                  <a:lnTo>
                    <a:pt x="2968063" y="115344"/>
                  </a:lnTo>
                  <a:lnTo>
                    <a:pt x="2973929" y="482881"/>
                  </a:lnTo>
                  <a:close/>
                </a:path>
              </a:pathLst>
            </a:custGeom>
            <a:solidFill>
              <a:srgbClr val="9489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4300416" y="2657309"/>
              <a:ext cx="3087370" cy="4555490"/>
            </a:xfrm>
            <a:custGeom>
              <a:avLst/>
              <a:gdLst/>
              <a:ahLst/>
              <a:cxnLst/>
              <a:rect l="l" t="t" r="r" b="b"/>
              <a:pathLst>
                <a:path w="3087369" h="4555490">
                  <a:moveTo>
                    <a:pt x="2973933" y="4555121"/>
                  </a:moveTo>
                  <a:lnTo>
                    <a:pt x="2969984" y="4177804"/>
                  </a:lnTo>
                  <a:lnTo>
                    <a:pt x="2461018" y="4169892"/>
                  </a:lnTo>
                  <a:lnTo>
                    <a:pt x="1661960" y="4148480"/>
                  </a:lnTo>
                  <a:lnTo>
                    <a:pt x="1229296" y="4130103"/>
                  </a:lnTo>
                  <a:lnTo>
                    <a:pt x="23469" y="4060469"/>
                  </a:lnTo>
                  <a:lnTo>
                    <a:pt x="0" y="4306798"/>
                  </a:lnTo>
                  <a:lnTo>
                    <a:pt x="244411" y="4463199"/>
                  </a:lnTo>
                  <a:lnTo>
                    <a:pt x="2973933" y="4555121"/>
                  </a:lnTo>
                  <a:close/>
                </a:path>
                <a:path w="3087369" h="4555490">
                  <a:moveTo>
                    <a:pt x="3087344" y="435965"/>
                  </a:moveTo>
                  <a:lnTo>
                    <a:pt x="3063875" y="89928"/>
                  </a:lnTo>
                  <a:lnTo>
                    <a:pt x="3007461" y="86995"/>
                  </a:lnTo>
                  <a:lnTo>
                    <a:pt x="2162746" y="49364"/>
                  </a:lnTo>
                  <a:lnTo>
                    <a:pt x="447751" y="0"/>
                  </a:lnTo>
                  <a:lnTo>
                    <a:pt x="197485" y="140754"/>
                  </a:lnTo>
                  <a:lnTo>
                    <a:pt x="205308" y="387083"/>
                  </a:lnTo>
                  <a:lnTo>
                    <a:pt x="1007389" y="389343"/>
                  </a:lnTo>
                  <a:lnTo>
                    <a:pt x="1835988" y="400773"/>
                  </a:lnTo>
                  <a:lnTo>
                    <a:pt x="3087344" y="435965"/>
                  </a:lnTo>
                  <a:close/>
                </a:path>
              </a:pathLst>
            </a:custGeom>
            <a:solidFill>
              <a:srgbClr val="C6B6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4564385" y="2710090"/>
              <a:ext cx="2708275" cy="4448175"/>
            </a:xfrm>
            <a:custGeom>
              <a:avLst/>
              <a:gdLst/>
              <a:ahLst/>
              <a:cxnLst/>
              <a:rect l="l" t="t" r="r" b="b"/>
              <a:pathLst>
                <a:path w="2708275" h="4448175">
                  <a:moveTo>
                    <a:pt x="193560" y="4234510"/>
                  </a:moveTo>
                  <a:lnTo>
                    <a:pt x="189649" y="4207179"/>
                  </a:lnTo>
                  <a:lnTo>
                    <a:pt x="154330" y="4212285"/>
                  </a:lnTo>
                  <a:lnTo>
                    <a:pt x="110959" y="4215955"/>
                  </a:lnTo>
                  <a:lnTo>
                    <a:pt x="59512" y="4218165"/>
                  </a:lnTo>
                  <a:lnTo>
                    <a:pt x="0" y="4218902"/>
                  </a:lnTo>
                  <a:lnTo>
                    <a:pt x="0" y="4224731"/>
                  </a:lnTo>
                  <a:lnTo>
                    <a:pt x="131000" y="4228643"/>
                  </a:lnTo>
                  <a:lnTo>
                    <a:pt x="193560" y="4234510"/>
                  </a:lnTo>
                  <a:close/>
                </a:path>
                <a:path w="2708275" h="4448175">
                  <a:moveTo>
                    <a:pt x="234619" y="4052697"/>
                  </a:moveTo>
                  <a:lnTo>
                    <a:pt x="221056" y="4049395"/>
                  </a:lnTo>
                  <a:lnTo>
                    <a:pt x="209689" y="4045356"/>
                  </a:lnTo>
                  <a:lnTo>
                    <a:pt x="200533" y="4040594"/>
                  </a:lnTo>
                  <a:lnTo>
                    <a:pt x="193560" y="4035094"/>
                  </a:lnTo>
                  <a:lnTo>
                    <a:pt x="179882" y="4035094"/>
                  </a:lnTo>
                  <a:lnTo>
                    <a:pt x="179882" y="4052697"/>
                  </a:lnTo>
                  <a:lnTo>
                    <a:pt x="234619" y="4052697"/>
                  </a:lnTo>
                  <a:close/>
                </a:path>
                <a:path w="2708275" h="4448175">
                  <a:moveTo>
                    <a:pt x="594385" y="4140670"/>
                  </a:moveTo>
                  <a:lnTo>
                    <a:pt x="556755" y="4138536"/>
                  </a:lnTo>
                  <a:lnTo>
                    <a:pt x="391045" y="4130891"/>
                  </a:lnTo>
                  <a:lnTo>
                    <a:pt x="345097" y="4130167"/>
                  </a:lnTo>
                  <a:lnTo>
                    <a:pt x="295236" y="4129925"/>
                  </a:lnTo>
                  <a:lnTo>
                    <a:pt x="184010" y="4130891"/>
                  </a:lnTo>
                  <a:lnTo>
                    <a:pt x="181838" y="4103522"/>
                  </a:lnTo>
                  <a:lnTo>
                    <a:pt x="167538" y="4107853"/>
                  </a:lnTo>
                  <a:lnTo>
                    <a:pt x="153974" y="4110901"/>
                  </a:lnTo>
                  <a:lnTo>
                    <a:pt x="141135" y="4112704"/>
                  </a:lnTo>
                  <a:lnTo>
                    <a:pt x="129044" y="4113301"/>
                  </a:lnTo>
                  <a:lnTo>
                    <a:pt x="125628" y="4121340"/>
                  </a:lnTo>
                  <a:lnTo>
                    <a:pt x="123177" y="4129887"/>
                  </a:lnTo>
                  <a:lnTo>
                    <a:pt x="121716" y="4138942"/>
                  </a:lnTo>
                  <a:lnTo>
                    <a:pt x="121221" y="4148480"/>
                  </a:lnTo>
                  <a:lnTo>
                    <a:pt x="133324" y="4150207"/>
                  </a:lnTo>
                  <a:lnTo>
                    <a:pt x="148120" y="4151426"/>
                  </a:lnTo>
                  <a:lnTo>
                    <a:pt x="165582" y="4152150"/>
                  </a:lnTo>
                  <a:lnTo>
                    <a:pt x="185737" y="4152392"/>
                  </a:lnTo>
                  <a:lnTo>
                    <a:pt x="221183" y="4151668"/>
                  </a:lnTo>
                  <a:lnTo>
                    <a:pt x="264934" y="4149458"/>
                  </a:lnTo>
                  <a:lnTo>
                    <a:pt x="316992" y="4145800"/>
                  </a:lnTo>
                  <a:lnTo>
                    <a:pt x="377355" y="4140670"/>
                  </a:lnTo>
                  <a:lnTo>
                    <a:pt x="594385" y="4140670"/>
                  </a:lnTo>
                  <a:close/>
                </a:path>
                <a:path w="2708275" h="4448175">
                  <a:moveTo>
                    <a:pt x="684326" y="336257"/>
                  </a:moveTo>
                  <a:lnTo>
                    <a:pt x="377355" y="330390"/>
                  </a:lnTo>
                  <a:lnTo>
                    <a:pt x="377355" y="336257"/>
                  </a:lnTo>
                  <a:lnTo>
                    <a:pt x="684326" y="336257"/>
                  </a:lnTo>
                  <a:close/>
                </a:path>
                <a:path w="2708275" h="4448175">
                  <a:moveTo>
                    <a:pt x="1259179" y="4287291"/>
                  </a:moveTo>
                  <a:lnTo>
                    <a:pt x="776224" y="4240365"/>
                  </a:lnTo>
                  <a:lnTo>
                    <a:pt x="770356" y="4238409"/>
                  </a:lnTo>
                  <a:lnTo>
                    <a:pt x="195516" y="4256011"/>
                  </a:lnTo>
                  <a:lnTo>
                    <a:pt x="199428" y="4279468"/>
                  </a:lnTo>
                  <a:lnTo>
                    <a:pt x="351942" y="4273601"/>
                  </a:lnTo>
                  <a:lnTo>
                    <a:pt x="428332" y="4271556"/>
                  </a:lnTo>
                  <a:lnTo>
                    <a:pt x="563168" y="4269206"/>
                  </a:lnTo>
                  <a:lnTo>
                    <a:pt x="674065" y="4269206"/>
                  </a:lnTo>
                  <a:lnTo>
                    <a:pt x="761034" y="4271556"/>
                  </a:lnTo>
                  <a:lnTo>
                    <a:pt x="824064" y="4276242"/>
                  </a:lnTo>
                  <a:lnTo>
                    <a:pt x="956462" y="4298289"/>
                  </a:lnTo>
                  <a:lnTo>
                    <a:pt x="1059243" y="4313682"/>
                  </a:lnTo>
                  <a:lnTo>
                    <a:pt x="1154925" y="4325658"/>
                  </a:lnTo>
                  <a:lnTo>
                    <a:pt x="1243533" y="4334205"/>
                  </a:lnTo>
                  <a:lnTo>
                    <a:pt x="1206500" y="4324667"/>
                  </a:lnTo>
                  <a:lnTo>
                    <a:pt x="1175575" y="4313669"/>
                  </a:lnTo>
                  <a:lnTo>
                    <a:pt x="1150772" y="4301210"/>
                  </a:lnTo>
                  <a:lnTo>
                    <a:pt x="1132078" y="4287291"/>
                  </a:lnTo>
                  <a:lnTo>
                    <a:pt x="1144676" y="4285691"/>
                  </a:lnTo>
                  <a:lnTo>
                    <a:pt x="1158976" y="4284827"/>
                  </a:lnTo>
                  <a:lnTo>
                    <a:pt x="1174978" y="4284713"/>
                  </a:lnTo>
                  <a:lnTo>
                    <a:pt x="1259179" y="4287291"/>
                  </a:lnTo>
                  <a:close/>
                </a:path>
                <a:path w="2708275" h="4448175">
                  <a:moveTo>
                    <a:pt x="1816417" y="4148480"/>
                  </a:moveTo>
                  <a:lnTo>
                    <a:pt x="1677593" y="4138714"/>
                  </a:lnTo>
                  <a:lnTo>
                    <a:pt x="1458620" y="4128452"/>
                  </a:lnTo>
                  <a:lnTo>
                    <a:pt x="1392135" y="4123067"/>
                  </a:lnTo>
                  <a:lnTo>
                    <a:pt x="1321269" y="4116628"/>
                  </a:lnTo>
                  <a:lnTo>
                    <a:pt x="1231569" y="4110850"/>
                  </a:lnTo>
                  <a:lnTo>
                    <a:pt x="1061694" y="4103484"/>
                  </a:lnTo>
                  <a:lnTo>
                    <a:pt x="987399" y="4103484"/>
                  </a:lnTo>
                  <a:lnTo>
                    <a:pt x="966000" y="4102874"/>
                  </a:lnTo>
                  <a:lnTo>
                    <a:pt x="946823" y="4101046"/>
                  </a:lnTo>
                  <a:lnTo>
                    <a:pt x="929843" y="4097985"/>
                  </a:lnTo>
                  <a:lnTo>
                    <a:pt x="915047" y="4093705"/>
                  </a:lnTo>
                  <a:lnTo>
                    <a:pt x="932649" y="4085882"/>
                  </a:lnTo>
                  <a:lnTo>
                    <a:pt x="882675" y="4084167"/>
                  </a:lnTo>
                  <a:lnTo>
                    <a:pt x="451662" y="4074160"/>
                  </a:lnTo>
                  <a:lnTo>
                    <a:pt x="422325" y="4072699"/>
                  </a:lnTo>
                  <a:lnTo>
                    <a:pt x="338861" y="4072445"/>
                  </a:lnTo>
                  <a:lnTo>
                    <a:pt x="315264" y="4071226"/>
                  </a:lnTo>
                  <a:lnTo>
                    <a:pt x="294868" y="4068546"/>
                  </a:lnTo>
                  <a:lnTo>
                    <a:pt x="277634" y="4064381"/>
                  </a:lnTo>
                  <a:lnTo>
                    <a:pt x="252222" y="4076115"/>
                  </a:lnTo>
                  <a:lnTo>
                    <a:pt x="301104" y="4076115"/>
                  </a:lnTo>
                  <a:lnTo>
                    <a:pt x="428320" y="4077817"/>
                  </a:lnTo>
                  <a:lnTo>
                    <a:pt x="575322" y="4082948"/>
                  </a:lnTo>
                  <a:lnTo>
                    <a:pt x="742137" y="4091508"/>
                  </a:lnTo>
                  <a:lnTo>
                    <a:pt x="1581785" y="4146486"/>
                  </a:lnTo>
                  <a:lnTo>
                    <a:pt x="1627479" y="4148467"/>
                  </a:lnTo>
                  <a:lnTo>
                    <a:pt x="1673783" y="4149648"/>
                  </a:lnTo>
                  <a:lnTo>
                    <a:pt x="1720710" y="4150029"/>
                  </a:lnTo>
                  <a:lnTo>
                    <a:pt x="1816417" y="4148480"/>
                  </a:lnTo>
                  <a:close/>
                </a:path>
                <a:path w="2708275" h="4448175">
                  <a:moveTo>
                    <a:pt x="2438146" y="35191"/>
                  </a:moveTo>
                  <a:lnTo>
                    <a:pt x="2406866" y="35191"/>
                  </a:lnTo>
                  <a:lnTo>
                    <a:pt x="2153335" y="38874"/>
                  </a:lnTo>
                  <a:lnTo>
                    <a:pt x="2074329" y="38785"/>
                  </a:lnTo>
                  <a:lnTo>
                    <a:pt x="2015998" y="37846"/>
                  </a:lnTo>
                  <a:lnTo>
                    <a:pt x="1962035" y="36283"/>
                  </a:lnTo>
                  <a:lnTo>
                    <a:pt x="1912454" y="34086"/>
                  </a:lnTo>
                  <a:lnTo>
                    <a:pt x="1867255" y="31280"/>
                  </a:lnTo>
                  <a:lnTo>
                    <a:pt x="1800301" y="32219"/>
                  </a:lnTo>
                  <a:lnTo>
                    <a:pt x="1706156" y="32219"/>
                  </a:lnTo>
                  <a:lnTo>
                    <a:pt x="1609166" y="31051"/>
                  </a:lnTo>
                  <a:lnTo>
                    <a:pt x="1382356" y="25412"/>
                  </a:lnTo>
                  <a:lnTo>
                    <a:pt x="779437" y="25146"/>
                  </a:lnTo>
                  <a:lnTo>
                    <a:pt x="728433" y="24333"/>
                  </a:lnTo>
                  <a:lnTo>
                    <a:pt x="679932" y="22974"/>
                  </a:lnTo>
                  <a:lnTo>
                    <a:pt x="633920" y="21082"/>
                  </a:lnTo>
                  <a:lnTo>
                    <a:pt x="590423" y="18630"/>
                  </a:lnTo>
                  <a:lnTo>
                    <a:pt x="549414" y="15646"/>
                  </a:lnTo>
                  <a:lnTo>
                    <a:pt x="497116" y="12471"/>
                  </a:lnTo>
                  <a:lnTo>
                    <a:pt x="451662" y="8801"/>
                  </a:lnTo>
                  <a:lnTo>
                    <a:pt x="413042" y="4648"/>
                  </a:lnTo>
                  <a:lnTo>
                    <a:pt x="381266" y="0"/>
                  </a:lnTo>
                  <a:lnTo>
                    <a:pt x="314794" y="0"/>
                  </a:lnTo>
                  <a:lnTo>
                    <a:pt x="697522" y="47688"/>
                  </a:lnTo>
                  <a:lnTo>
                    <a:pt x="937818" y="50838"/>
                  </a:lnTo>
                  <a:lnTo>
                    <a:pt x="1226743" y="52489"/>
                  </a:lnTo>
                  <a:lnTo>
                    <a:pt x="1305902" y="52666"/>
                  </a:lnTo>
                  <a:lnTo>
                    <a:pt x="1407325" y="52666"/>
                  </a:lnTo>
                  <a:lnTo>
                    <a:pt x="1512658" y="53009"/>
                  </a:lnTo>
                  <a:lnTo>
                    <a:pt x="1583207" y="53187"/>
                  </a:lnTo>
                  <a:lnTo>
                    <a:pt x="1941029" y="53187"/>
                  </a:lnTo>
                  <a:lnTo>
                    <a:pt x="2055545" y="52666"/>
                  </a:lnTo>
                  <a:lnTo>
                    <a:pt x="2050719" y="52666"/>
                  </a:lnTo>
                  <a:lnTo>
                    <a:pt x="2130412" y="52031"/>
                  </a:lnTo>
                  <a:lnTo>
                    <a:pt x="2127732" y="52031"/>
                  </a:lnTo>
                  <a:lnTo>
                    <a:pt x="2158835" y="51701"/>
                  </a:lnTo>
                  <a:lnTo>
                    <a:pt x="2157793" y="51701"/>
                  </a:lnTo>
                  <a:lnTo>
                    <a:pt x="2187587" y="51308"/>
                  </a:lnTo>
                  <a:lnTo>
                    <a:pt x="2217242" y="50838"/>
                  </a:lnTo>
                  <a:lnTo>
                    <a:pt x="2382926" y="39103"/>
                  </a:lnTo>
                  <a:lnTo>
                    <a:pt x="2438146" y="35191"/>
                  </a:lnTo>
                  <a:close/>
                </a:path>
                <a:path w="2708275" h="4448175">
                  <a:moveTo>
                    <a:pt x="2473375" y="4191457"/>
                  </a:moveTo>
                  <a:lnTo>
                    <a:pt x="2168766" y="4202557"/>
                  </a:lnTo>
                  <a:lnTo>
                    <a:pt x="2169795" y="4202557"/>
                  </a:lnTo>
                  <a:lnTo>
                    <a:pt x="2109127" y="4204081"/>
                  </a:lnTo>
                  <a:lnTo>
                    <a:pt x="2056917" y="4205135"/>
                  </a:lnTo>
                  <a:lnTo>
                    <a:pt x="2007501" y="4205897"/>
                  </a:lnTo>
                  <a:lnTo>
                    <a:pt x="1970493" y="4206329"/>
                  </a:lnTo>
                  <a:lnTo>
                    <a:pt x="1958555" y="4206379"/>
                  </a:lnTo>
                  <a:lnTo>
                    <a:pt x="1865439" y="4206329"/>
                  </a:lnTo>
                  <a:lnTo>
                    <a:pt x="1871535" y="4206329"/>
                  </a:lnTo>
                  <a:lnTo>
                    <a:pt x="1798815" y="4205135"/>
                  </a:lnTo>
                  <a:lnTo>
                    <a:pt x="1715820" y="4202557"/>
                  </a:lnTo>
                  <a:lnTo>
                    <a:pt x="1670342" y="4200728"/>
                  </a:lnTo>
                  <a:lnTo>
                    <a:pt x="1620901" y="4198505"/>
                  </a:lnTo>
                  <a:lnTo>
                    <a:pt x="805561" y="4152354"/>
                  </a:lnTo>
                  <a:lnTo>
                    <a:pt x="788085" y="4157624"/>
                  </a:lnTo>
                  <a:lnTo>
                    <a:pt x="766940" y="4161663"/>
                  </a:lnTo>
                  <a:lnTo>
                    <a:pt x="742124" y="4164469"/>
                  </a:lnTo>
                  <a:lnTo>
                    <a:pt x="713663" y="4166044"/>
                  </a:lnTo>
                  <a:lnTo>
                    <a:pt x="644004" y="4167911"/>
                  </a:lnTo>
                  <a:lnTo>
                    <a:pt x="634161" y="4167911"/>
                  </a:lnTo>
                  <a:lnTo>
                    <a:pt x="590473" y="4169994"/>
                  </a:lnTo>
                  <a:lnTo>
                    <a:pt x="676287" y="4173880"/>
                  </a:lnTo>
                  <a:lnTo>
                    <a:pt x="909180" y="4189539"/>
                  </a:lnTo>
                  <a:lnTo>
                    <a:pt x="1125270" y="4206329"/>
                  </a:lnTo>
                  <a:lnTo>
                    <a:pt x="1325143" y="4218495"/>
                  </a:lnTo>
                  <a:lnTo>
                    <a:pt x="1499031" y="4226738"/>
                  </a:lnTo>
                  <a:lnTo>
                    <a:pt x="1638274" y="4230713"/>
                  </a:lnTo>
                  <a:lnTo>
                    <a:pt x="1843836" y="4232999"/>
                  </a:lnTo>
                  <a:lnTo>
                    <a:pt x="1907095" y="4232999"/>
                  </a:lnTo>
                  <a:lnTo>
                    <a:pt x="1980057" y="4232745"/>
                  </a:lnTo>
                  <a:lnTo>
                    <a:pt x="1967039" y="4232745"/>
                  </a:lnTo>
                  <a:lnTo>
                    <a:pt x="2258301" y="4228643"/>
                  </a:lnTo>
                  <a:lnTo>
                    <a:pt x="2224328" y="4227982"/>
                  </a:lnTo>
                  <a:lnTo>
                    <a:pt x="2190839" y="4227766"/>
                  </a:lnTo>
                  <a:lnTo>
                    <a:pt x="2157857" y="4227982"/>
                  </a:lnTo>
                  <a:lnTo>
                    <a:pt x="2125345" y="4228643"/>
                  </a:lnTo>
                  <a:lnTo>
                    <a:pt x="2147214" y="4221543"/>
                  </a:lnTo>
                  <a:lnTo>
                    <a:pt x="2199030" y="4211764"/>
                  </a:lnTo>
                  <a:lnTo>
                    <a:pt x="2249500" y="4208094"/>
                  </a:lnTo>
                  <a:lnTo>
                    <a:pt x="2291410" y="4206506"/>
                  </a:lnTo>
                  <a:lnTo>
                    <a:pt x="2334514" y="4205135"/>
                  </a:lnTo>
                  <a:lnTo>
                    <a:pt x="2360066" y="4203547"/>
                  </a:lnTo>
                  <a:lnTo>
                    <a:pt x="2391714" y="4200728"/>
                  </a:lnTo>
                  <a:lnTo>
                    <a:pt x="2429484" y="4196702"/>
                  </a:lnTo>
                  <a:lnTo>
                    <a:pt x="2473375" y="4191457"/>
                  </a:lnTo>
                  <a:close/>
                </a:path>
                <a:path w="2708275" h="4448175">
                  <a:moveTo>
                    <a:pt x="2541816" y="4424134"/>
                  </a:moveTo>
                  <a:lnTo>
                    <a:pt x="2260638" y="4424134"/>
                  </a:lnTo>
                  <a:lnTo>
                    <a:pt x="2267966" y="4423372"/>
                  </a:lnTo>
                  <a:lnTo>
                    <a:pt x="2277376" y="4422762"/>
                  </a:lnTo>
                  <a:lnTo>
                    <a:pt x="2288489" y="4422368"/>
                  </a:lnTo>
                  <a:lnTo>
                    <a:pt x="2301316" y="4422229"/>
                  </a:lnTo>
                  <a:lnTo>
                    <a:pt x="2323325" y="4420603"/>
                  </a:lnTo>
                  <a:lnTo>
                    <a:pt x="2350211" y="4417784"/>
                  </a:lnTo>
                  <a:lnTo>
                    <a:pt x="2381986" y="4413745"/>
                  </a:lnTo>
                  <a:lnTo>
                    <a:pt x="2418638" y="4408500"/>
                  </a:lnTo>
                  <a:lnTo>
                    <a:pt x="1667268" y="4390898"/>
                  </a:lnTo>
                  <a:lnTo>
                    <a:pt x="1630705" y="4389844"/>
                  </a:lnTo>
                  <a:lnTo>
                    <a:pt x="1540725" y="4386999"/>
                  </a:lnTo>
                  <a:lnTo>
                    <a:pt x="1467434" y="4386034"/>
                  </a:lnTo>
                  <a:lnTo>
                    <a:pt x="1418513" y="4385729"/>
                  </a:lnTo>
                  <a:lnTo>
                    <a:pt x="1325245" y="4385729"/>
                  </a:lnTo>
                  <a:lnTo>
                    <a:pt x="807516" y="4390898"/>
                  </a:lnTo>
                  <a:lnTo>
                    <a:pt x="840752" y="4396765"/>
                  </a:lnTo>
                  <a:lnTo>
                    <a:pt x="830503" y="4402379"/>
                  </a:lnTo>
                  <a:lnTo>
                    <a:pt x="817283" y="4407509"/>
                  </a:lnTo>
                  <a:lnTo>
                    <a:pt x="801154" y="4412158"/>
                  </a:lnTo>
                  <a:lnTo>
                    <a:pt x="782091" y="4416323"/>
                  </a:lnTo>
                  <a:lnTo>
                    <a:pt x="846175" y="4415396"/>
                  </a:lnTo>
                  <a:lnTo>
                    <a:pt x="847877" y="4415396"/>
                  </a:lnTo>
                  <a:lnTo>
                    <a:pt x="893064" y="4414850"/>
                  </a:lnTo>
                  <a:lnTo>
                    <a:pt x="1053134" y="4413745"/>
                  </a:lnTo>
                  <a:lnTo>
                    <a:pt x="1132052" y="4413745"/>
                  </a:lnTo>
                  <a:lnTo>
                    <a:pt x="1185202" y="4413999"/>
                  </a:lnTo>
                  <a:lnTo>
                    <a:pt x="2013597" y="4429722"/>
                  </a:lnTo>
                  <a:lnTo>
                    <a:pt x="2541816" y="4447603"/>
                  </a:lnTo>
                  <a:lnTo>
                    <a:pt x="2541816" y="4424134"/>
                  </a:lnTo>
                  <a:close/>
                </a:path>
                <a:path w="2708275" h="4448175">
                  <a:moveTo>
                    <a:pt x="2543772" y="4283380"/>
                  </a:moveTo>
                  <a:lnTo>
                    <a:pt x="2142947" y="4293159"/>
                  </a:lnTo>
                  <a:lnTo>
                    <a:pt x="2029345" y="4308145"/>
                  </a:lnTo>
                  <a:lnTo>
                    <a:pt x="1919808" y="4320756"/>
                  </a:lnTo>
                  <a:lnTo>
                    <a:pt x="1814347" y="4330966"/>
                  </a:lnTo>
                  <a:lnTo>
                    <a:pt x="1712950" y="4338790"/>
                  </a:lnTo>
                  <a:lnTo>
                    <a:pt x="1615630" y="4344213"/>
                  </a:lnTo>
                  <a:lnTo>
                    <a:pt x="1522374" y="4347248"/>
                  </a:lnTo>
                  <a:lnTo>
                    <a:pt x="1433195" y="4347896"/>
                  </a:lnTo>
                  <a:lnTo>
                    <a:pt x="1561833" y="4355135"/>
                  </a:lnTo>
                  <a:lnTo>
                    <a:pt x="1672920" y="4358792"/>
                  </a:lnTo>
                  <a:lnTo>
                    <a:pt x="1721866" y="4359287"/>
                  </a:lnTo>
                  <a:lnTo>
                    <a:pt x="1766430" y="4358919"/>
                  </a:lnTo>
                  <a:lnTo>
                    <a:pt x="1806600" y="4357675"/>
                  </a:lnTo>
                  <a:lnTo>
                    <a:pt x="1883283" y="4352683"/>
                  </a:lnTo>
                  <a:lnTo>
                    <a:pt x="2045182" y="4338117"/>
                  </a:lnTo>
                  <a:lnTo>
                    <a:pt x="2152713" y="4330852"/>
                  </a:lnTo>
                  <a:lnTo>
                    <a:pt x="2356053" y="4319613"/>
                  </a:lnTo>
                  <a:lnTo>
                    <a:pt x="2543772" y="4312704"/>
                  </a:lnTo>
                  <a:lnTo>
                    <a:pt x="2543772" y="4283380"/>
                  </a:lnTo>
                  <a:close/>
                </a:path>
                <a:path w="2708275" h="4448175">
                  <a:moveTo>
                    <a:pt x="2645410" y="336257"/>
                  </a:moveTo>
                  <a:lnTo>
                    <a:pt x="2597645" y="340537"/>
                  </a:lnTo>
                  <a:lnTo>
                    <a:pt x="2548153" y="345541"/>
                  </a:lnTo>
                  <a:lnTo>
                    <a:pt x="2496959" y="351294"/>
                  </a:lnTo>
                  <a:lnTo>
                    <a:pt x="2444051" y="357771"/>
                  </a:lnTo>
                  <a:lnTo>
                    <a:pt x="2412403" y="362165"/>
                  </a:lnTo>
                  <a:lnTo>
                    <a:pt x="2380018" y="365594"/>
                  </a:lnTo>
                  <a:lnTo>
                    <a:pt x="2346883" y="368033"/>
                  </a:lnTo>
                  <a:lnTo>
                    <a:pt x="2313013" y="369493"/>
                  </a:lnTo>
                  <a:lnTo>
                    <a:pt x="2645410" y="379272"/>
                  </a:lnTo>
                  <a:lnTo>
                    <a:pt x="2645410" y="336257"/>
                  </a:lnTo>
                  <a:close/>
                </a:path>
                <a:path w="2708275" h="4448175">
                  <a:moveTo>
                    <a:pt x="2649359" y="220916"/>
                  </a:moveTo>
                  <a:lnTo>
                    <a:pt x="2429929" y="233629"/>
                  </a:lnTo>
                  <a:lnTo>
                    <a:pt x="2166543" y="244627"/>
                  </a:lnTo>
                  <a:lnTo>
                    <a:pt x="1971014" y="249212"/>
                  </a:lnTo>
                  <a:lnTo>
                    <a:pt x="1877644" y="250126"/>
                  </a:lnTo>
                  <a:lnTo>
                    <a:pt x="1728165" y="250126"/>
                  </a:lnTo>
                  <a:lnTo>
                    <a:pt x="1702028" y="248780"/>
                  </a:lnTo>
                  <a:lnTo>
                    <a:pt x="1675549" y="246329"/>
                  </a:lnTo>
                  <a:lnTo>
                    <a:pt x="1651127" y="242912"/>
                  </a:lnTo>
                  <a:lnTo>
                    <a:pt x="1646161" y="241935"/>
                  </a:lnTo>
                  <a:lnTo>
                    <a:pt x="1628673" y="238506"/>
                  </a:lnTo>
                  <a:lnTo>
                    <a:pt x="1831174" y="240309"/>
                  </a:lnTo>
                  <a:lnTo>
                    <a:pt x="1983295" y="240309"/>
                  </a:lnTo>
                  <a:lnTo>
                    <a:pt x="2034552" y="238506"/>
                  </a:lnTo>
                  <a:lnTo>
                    <a:pt x="2193556" y="232943"/>
                  </a:lnTo>
                  <a:lnTo>
                    <a:pt x="2649309" y="217004"/>
                  </a:lnTo>
                  <a:lnTo>
                    <a:pt x="2649309" y="189636"/>
                  </a:lnTo>
                  <a:lnTo>
                    <a:pt x="2455748" y="207225"/>
                  </a:lnTo>
                  <a:lnTo>
                    <a:pt x="2422271" y="210769"/>
                  </a:lnTo>
                  <a:lnTo>
                    <a:pt x="2386368" y="214045"/>
                  </a:lnTo>
                  <a:lnTo>
                    <a:pt x="2348725" y="217004"/>
                  </a:lnTo>
                  <a:lnTo>
                    <a:pt x="2264079" y="222313"/>
                  </a:lnTo>
                  <a:lnTo>
                    <a:pt x="2220239" y="224472"/>
                  </a:lnTo>
                  <a:lnTo>
                    <a:pt x="2220582" y="224472"/>
                  </a:lnTo>
                  <a:lnTo>
                    <a:pt x="2122271" y="228168"/>
                  </a:lnTo>
                  <a:lnTo>
                    <a:pt x="2122817" y="228168"/>
                  </a:lnTo>
                  <a:lnTo>
                    <a:pt x="2013445" y="230886"/>
                  </a:lnTo>
                  <a:lnTo>
                    <a:pt x="1852663" y="232702"/>
                  </a:lnTo>
                  <a:lnTo>
                    <a:pt x="1606080" y="232524"/>
                  </a:lnTo>
                  <a:lnTo>
                    <a:pt x="1620672" y="232524"/>
                  </a:lnTo>
                  <a:lnTo>
                    <a:pt x="1421650" y="229717"/>
                  </a:lnTo>
                  <a:lnTo>
                    <a:pt x="965593" y="224472"/>
                  </a:lnTo>
                  <a:lnTo>
                    <a:pt x="695960" y="222872"/>
                  </a:lnTo>
                  <a:lnTo>
                    <a:pt x="357771" y="222872"/>
                  </a:lnTo>
                  <a:lnTo>
                    <a:pt x="357771" y="230695"/>
                  </a:lnTo>
                  <a:lnTo>
                    <a:pt x="361670" y="230695"/>
                  </a:lnTo>
                  <a:lnTo>
                    <a:pt x="395516" y="231419"/>
                  </a:lnTo>
                  <a:lnTo>
                    <a:pt x="436460" y="233629"/>
                  </a:lnTo>
                  <a:lnTo>
                    <a:pt x="484492" y="237286"/>
                  </a:lnTo>
                  <a:lnTo>
                    <a:pt x="547801" y="243141"/>
                  </a:lnTo>
                  <a:lnTo>
                    <a:pt x="562597" y="243382"/>
                  </a:lnTo>
                  <a:lnTo>
                    <a:pt x="583971" y="243141"/>
                  </a:lnTo>
                  <a:lnTo>
                    <a:pt x="638352" y="241935"/>
                  </a:lnTo>
                  <a:lnTo>
                    <a:pt x="660781" y="242417"/>
                  </a:lnTo>
                  <a:lnTo>
                    <a:pt x="679411" y="243890"/>
                  </a:lnTo>
                  <a:lnTo>
                    <a:pt x="694067" y="246329"/>
                  </a:lnTo>
                  <a:lnTo>
                    <a:pt x="902982" y="248412"/>
                  </a:lnTo>
                  <a:lnTo>
                    <a:pt x="1410741" y="254965"/>
                  </a:lnTo>
                  <a:lnTo>
                    <a:pt x="1770710" y="258978"/>
                  </a:lnTo>
                  <a:lnTo>
                    <a:pt x="1901304" y="258978"/>
                  </a:lnTo>
                  <a:lnTo>
                    <a:pt x="1963064" y="258635"/>
                  </a:lnTo>
                  <a:lnTo>
                    <a:pt x="2184679" y="254965"/>
                  </a:lnTo>
                  <a:lnTo>
                    <a:pt x="2318016" y="250126"/>
                  </a:lnTo>
                  <a:lnTo>
                    <a:pt x="2407716" y="245186"/>
                  </a:lnTo>
                  <a:lnTo>
                    <a:pt x="2446744" y="242417"/>
                  </a:lnTo>
                  <a:lnTo>
                    <a:pt x="2446502" y="242417"/>
                  </a:lnTo>
                  <a:lnTo>
                    <a:pt x="2479992" y="239661"/>
                  </a:lnTo>
                  <a:lnTo>
                    <a:pt x="2512491" y="236550"/>
                  </a:lnTo>
                  <a:lnTo>
                    <a:pt x="2649359" y="230695"/>
                  </a:lnTo>
                  <a:lnTo>
                    <a:pt x="2649359" y="220916"/>
                  </a:lnTo>
                  <a:close/>
                </a:path>
                <a:path w="2708275" h="4448175">
                  <a:moveTo>
                    <a:pt x="2651302" y="111442"/>
                  </a:moveTo>
                  <a:lnTo>
                    <a:pt x="2399080" y="107530"/>
                  </a:lnTo>
                  <a:lnTo>
                    <a:pt x="2304859" y="111442"/>
                  </a:lnTo>
                  <a:lnTo>
                    <a:pt x="2305227" y="111442"/>
                  </a:lnTo>
                  <a:lnTo>
                    <a:pt x="2049335" y="118427"/>
                  </a:lnTo>
                  <a:lnTo>
                    <a:pt x="1838032" y="120637"/>
                  </a:lnTo>
                  <a:lnTo>
                    <a:pt x="1729270" y="120637"/>
                  </a:lnTo>
                  <a:lnTo>
                    <a:pt x="334302" y="105575"/>
                  </a:lnTo>
                  <a:lnTo>
                    <a:pt x="340169" y="130987"/>
                  </a:lnTo>
                  <a:lnTo>
                    <a:pt x="404685" y="140766"/>
                  </a:lnTo>
                  <a:lnTo>
                    <a:pt x="415442" y="141617"/>
                  </a:lnTo>
                  <a:lnTo>
                    <a:pt x="435978" y="142227"/>
                  </a:lnTo>
                  <a:lnTo>
                    <a:pt x="456120" y="142468"/>
                  </a:lnTo>
                  <a:lnTo>
                    <a:pt x="531914" y="142468"/>
                  </a:lnTo>
                  <a:lnTo>
                    <a:pt x="568604" y="141617"/>
                  </a:lnTo>
                  <a:lnTo>
                    <a:pt x="567194" y="141617"/>
                  </a:lnTo>
                  <a:lnTo>
                    <a:pt x="645185" y="138811"/>
                  </a:lnTo>
                  <a:lnTo>
                    <a:pt x="684530" y="138455"/>
                  </a:lnTo>
                  <a:lnTo>
                    <a:pt x="720471" y="139306"/>
                  </a:lnTo>
                  <a:lnTo>
                    <a:pt x="752970" y="141376"/>
                  </a:lnTo>
                  <a:lnTo>
                    <a:pt x="782053" y="144665"/>
                  </a:lnTo>
                  <a:lnTo>
                    <a:pt x="770318" y="154444"/>
                  </a:lnTo>
                  <a:lnTo>
                    <a:pt x="805522" y="154444"/>
                  </a:lnTo>
                  <a:lnTo>
                    <a:pt x="988631" y="158089"/>
                  </a:lnTo>
                  <a:lnTo>
                    <a:pt x="1075677" y="158724"/>
                  </a:lnTo>
                  <a:lnTo>
                    <a:pt x="1233144" y="158724"/>
                  </a:lnTo>
                  <a:lnTo>
                    <a:pt x="1293558" y="158470"/>
                  </a:lnTo>
                  <a:lnTo>
                    <a:pt x="1346720" y="158089"/>
                  </a:lnTo>
                  <a:lnTo>
                    <a:pt x="1342313" y="158089"/>
                  </a:lnTo>
                  <a:lnTo>
                    <a:pt x="2489606" y="138811"/>
                  </a:lnTo>
                  <a:lnTo>
                    <a:pt x="2529573" y="138442"/>
                  </a:lnTo>
                  <a:lnTo>
                    <a:pt x="2569172" y="137337"/>
                  </a:lnTo>
                  <a:lnTo>
                    <a:pt x="2609748" y="135509"/>
                  </a:lnTo>
                  <a:lnTo>
                    <a:pt x="2651302" y="132943"/>
                  </a:lnTo>
                  <a:lnTo>
                    <a:pt x="2651302" y="120637"/>
                  </a:lnTo>
                  <a:lnTo>
                    <a:pt x="2651302" y="111442"/>
                  </a:lnTo>
                  <a:close/>
                </a:path>
                <a:path w="2708275" h="4448175">
                  <a:moveTo>
                    <a:pt x="2706052" y="4185628"/>
                  </a:moveTo>
                  <a:lnTo>
                    <a:pt x="2621978" y="4187583"/>
                  </a:lnTo>
                  <a:lnTo>
                    <a:pt x="2623934" y="4193451"/>
                  </a:lnTo>
                  <a:lnTo>
                    <a:pt x="2706052" y="4201274"/>
                  </a:lnTo>
                  <a:lnTo>
                    <a:pt x="2706052" y="4185628"/>
                  </a:lnTo>
                  <a:close/>
                </a:path>
                <a:path w="2708275" h="4448175">
                  <a:moveTo>
                    <a:pt x="2708008" y="4283380"/>
                  </a:moveTo>
                  <a:lnTo>
                    <a:pt x="2676728" y="4283380"/>
                  </a:lnTo>
                  <a:lnTo>
                    <a:pt x="2692374" y="4308792"/>
                  </a:lnTo>
                  <a:lnTo>
                    <a:pt x="2708008" y="4308792"/>
                  </a:lnTo>
                  <a:lnTo>
                    <a:pt x="2708008" y="4283380"/>
                  </a:lnTo>
                  <a:close/>
                </a:path>
              </a:pathLst>
            </a:custGeom>
            <a:solidFill>
              <a:srgbClr val="B4A6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693306" y="6966094"/>
              <a:ext cx="80290" cy="111434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4722754" y="2667088"/>
              <a:ext cx="2665095" cy="4095750"/>
            </a:xfrm>
            <a:custGeom>
              <a:avLst/>
              <a:gdLst/>
              <a:ahLst/>
              <a:cxnLst/>
              <a:rect l="l" t="t" r="r" b="b"/>
              <a:pathLst>
                <a:path w="2665094" h="4095750">
                  <a:moveTo>
                    <a:pt x="21513" y="4076141"/>
                  </a:moveTo>
                  <a:lnTo>
                    <a:pt x="0" y="4074185"/>
                  </a:lnTo>
                  <a:lnTo>
                    <a:pt x="1955" y="4093743"/>
                  </a:lnTo>
                  <a:lnTo>
                    <a:pt x="21513" y="4095699"/>
                  </a:lnTo>
                  <a:lnTo>
                    <a:pt x="21513" y="4076141"/>
                  </a:lnTo>
                  <a:close/>
                </a:path>
                <a:path w="2665094" h="4095750">
                  <a:moveTo>
                    <a:pt x="181838" y="173990"/>
                  </a:moveTo>
                  <a:lnTo>
                    <a:pt x="152514" y="27368"/>
                  </a:lnTo>
                  <a:lnTo>
                    <a:pt x="148602" y="27368"/>
                  </a:lnTo>
                  <a:lnTo>
                    <a:pt x="150558" y="21501"/>
                  </a:lnTo>
                  <a:lnTo>
                    <a:pt x="147929" y="12357"/>
                  </a:lnTo>
                  <a:lnTo>
                    <a:pt x="145973" y="5194"/>
                  </a:lnTo>
                  <a:lnTo>
                    <a:pt x="144691" y="0"/>
                  </a:lnTo>
                  <a:lnTo>
                    <a:pt x="134912" y="134886"/>
                  </a:lnTo>
                  <a:lnTo>
                    <a:pt x="157264" y="168135"/>
                  </a:lnTo>
                  <a:lnTo>
                    <a:pt x="171932" y="172046"/>
                  </a:lnTo>
                  <a:lnTo>
                    <a:pt x="181838" y="173990"/>
                  </a:lnTo>
                  <a:close/>
                </a:path>
                <a:path w="2665094" h="4095750">
                  <a:moveTo>
                    <a:pt x="199440" y="265874"/>
                  </a:moveTo>
                  <a:lnTo>
                    <a:pt x="189661" y="215049"/>
                  </a:lnTo>
                  <a:lnTo>
                    <a:pt x="165227" y="223227"/>
                  </a:lnTo>
                  <a:lnTo>
                    <a:pt x="146646" y="234099"/>
                  </a:lnTo>
                  <a:lnTo>
                    <a:pt x="133934" y="247662"/>
                  </a:lnTo>
                  <a:lnTo>
                    <a:pt x="127088" y="263918"/>
                  </a:lnTo>
                  <a:lnTo>
                    <a:pt x="134416" y="268325"/>
                  </a:lnTo>
                  <a:lnTo>
                    <a:pt x="142722" y="271754"/>
                  </a:lnTo>
                  <a:lnTo>
                    <a:pt x="152019" y="274193"/>
                  </a:lnTo>
                  <a:lnTo>
                    <a:pt x="162280" y="275653"/>
                  </a:lnTo>
                  <a:lnTo>
                    <a:pt x="169735" y="275526"/>
                  </a:lnTo>
                  <a:lnTo>
                    <a:pt x="178409" y="275158"/>
                  </a:lnTo>
                  <a:lnTo>
                    <a:pt x="188315" y="274548"/>
                  </a:lnTo>
                  <a:lnTo>
                    <a:pt x="199440" y="273697"/>
                  </a:lnTo>
                  <a:lnTo>
                    <a:pt x="199440" y="265874"/>
                  </a:lnTo>
                  <a:close/>
                </a:path>
                <a:path w="2665094" h="4095750">
                  <a:moveTo>
                    <a:pt x="218986" y="373392"/>
                  </a:moveTo>
                  <a:lnTo>
                    <a:pt x="209207" y="318655"/>
                  </a:lnTo>
                  <a:lnTo>
                    <a:pt x="177927" y="322567"/>
                  </a:lnTo>
                  <a:lnTo>
                    <a:pt x="165087" y="325247"/>
                  </a:lnTo>
                  <a:lnTo>
                    <a:pt x="133210" y="348843"/>
                  </a:lnTo>
                  <a:lnTo>
                    <a:pt x="125133" y="379260"/>
                  </a:lnTo>
                  <a:lnTo>
                    <a:pt x="218986" y="379260"/>
                  </a:lnTo>
                  <a:lnTo>
                    <a:pt x="218986" y="373392"/>
                  </a:lnTo>
                  <a:close/>
                </a:path>
                <a:path w="2665094" h="4095750">
                  <a:moveTo>
                    <a:pt x="2645448" y="121208"/>
                  </a:moveTo>
                  <a:lnTo>
                    <a:pt x="2641866" y="83566"/>
                  </a:lnTo>
                  <a:lnTo>
                    <a:pt x="2641803" y="82956"/>
                  </a:lnTo>
                  <a:lnTo>
                    <a:pt x="2641714" y="81991"/>
                  </a:lnTo>
                  <a:lnTo>
                    <a:pt x="2641536" y="80149"/>
                  </a:lnTo>
                  <a:lnTo>
                    <a:pt x="2637625" y="80149"/>
                  </a:lnTo>
                  <a:lnTo>
                    <a:pt x="2616111" y="82956"/>
                  </a:lnTo>
                  <a:lnTo>
                    <a:pt x="2584831" y="83566"/>
                  </a:lnTo>
                  <a:lnTo>
                    <a:pt x="2543772" y="81991"/>
                  </a:lnTo>
                  <a:lnTo>
                    <a:pt x="2492933" y="78193"/>
                  </a:lnTo>
                  <a:lnTo>
                    <a:pt x="2492933" y="107518"/>
                  </a:lnTo>
                  <a:lnTo>
                    <a:pt x="2494889" y="107518"/>
                  </a:lnTo>
                  <a:lnTo>
                    <a:pt x="2645448" y="121208"/>
                  </a:lnTo>
                  <a:close/>
                </a:path>
                <a:path w="2665094" h="4095750">
                  <a:moveTo>
                    <a:pt x="2665006" y="426186"/>
                  </a:moveTo>
                  <a:lnTo>
                    <a:pt x="2647404" y="156400"/>
                  </a:lnTo>
                  <a:lnTo>
                    <a:pt x="2492933" y="154444"/>
                  </a:lnTo>
                  <a:lnTo>
                    <a:pt x="2490990" y="260007"/>
                  </a:lnTo>
                  <a:lnTo>
                    <a:pt x="2651315" y="254139"/>
                  </a:lnTo>
                  <a:lnTo>
                    <a:pt x="2490990" y="263918"/>
                  </a:lnTo>
                  <a:lnTo>
                    <a:pt x="2487079" y="422275"/>
                  </a:lnTo>
                  <a:lnTo>
                    <a:pt x="2665006" y="426186"/>
                  </a:lnTo>
                  <a:close/>
                </a:path>
              </a:pathLst>
            </a:custGeom>
            <a:solidFill>
              <a:srgbClr val="B4A6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106206" y="6948499"/>
              <a:ext cx="67547" cy="156398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7106201" y="6840981"/>
              <a:ext cx="168275" cy="371475"/>
            </a:xfrm>
            <a:custGeom>
              <a:avLst/>
              <a:gdLst/>
              <a:ahLst/>
              <a:cxnLst/>
              <a:rect l="l" t="t" r="r" b="b"/>
              <a:pathLst>
                <a:path w="168275" h="371475">
                  <a:moveTo>
                    <a:pt x="35191" y="293243"/>
                  </a:moveTo>
                  <a:lnTo>
                    <a:pt x="0" y="293243"/>
                  </a:lnTo>
                  <a:lnTo>
                    <a:pt x="0" y="365582"/>
                  </a:lnTo>
                  <a:lnTo>
                    <a:pt x="21501" y="367538"/>
                  </a:lnTo>
                  <a:lnTo>
                    <a:pt x="21501" y="363626"/>
                  </a:lnTo>
                  <a:lnTo>
                    <a:pt x="35191" y="293243"/>
                  </a:lnTo>
                  <a:close/>
                </a:path>
                <a:path w="168275" h="371475">
                  <a:moveTo>
                    <a:pt x="64477" y="39103"/>
                  </a:moveTo>
                  <a:lnTo>
                    <a:pt x="39103" y="0"/>
                  </a:lnTo>
                  <a:lnTo>
                    <a:pt x="32385" y="850"/>
                  </a:lnTo>
                  <a:lnTo>
                    <a:pt x="23964" y="1460"/>
                  </a:lnTo>
                  <a:lnTo>
                    <a:pt x="13817" y="1828"/>
                  </a:lnTo>
                  <a:lnTo>
                    <a:pt x="1955" y="1828"/>
                  </a:lnTo>
                  <a:lnTo>
                    <a:pt x="1955" y="58648"/>
                  </a:lnTo>
                  <a:lnTo>
                    <a:pt x="64477" y="60604"/>
                  </a:lnTo>
                  <a:lnTo>
                    <a:pt x="64477" y="39103"/>
                  </a:lnTo>
                  <a:close/>
                </a:path>
                <a:path w="168275" h="371475">
                  <a:moveTo>
                    <a:pt x="168148" y="293243"/>
                  </a:moveTo>
                  <a:lnTo>
                    <a:pt x="166192" y="203314"/>
                  </a:lnTo>
                  <a:lnTo>
                    <a:pt x="107543" y="107518"/>
                  </a:lnTo>
                  <a:lnTo>
                    <a:pt x="91897" y="107518"/>
                  </a:lnTo>
                  <a:lnTo>
                    <a:pt x="132956" y="283476"/>
                  </a:lnTo>
                  <a:lnTo>
                    <a:pt x="168148" y="293243"/>
                  </a:lnTo>
                  <a:close/>
                </a:path>
                <a:path w="168275" h="371475">
                  <a:moveTo>
                    <a:pt x="168148" y="293243"/>
                  </a:moveTo>
                  <a:lnTo>
                    <a:pt x="134912" y="293243"/>
                  </a:lnTo>
                  <a:lnTo>
                    <a:pt x="154457" y="371449"/>
                  </a:lnTo>
                  <a:lnTo>
                    <a:pt x="168148" y="371449"/>
                  </a:lnTo>
                  <a:lnTo>
                    <a:pt x="168148" y="293243"/>
                  </a:lnTo>
                  <a:close/>
                </a:path>
              </a:pathLst>
            </a:custGeom>
            <a:solidFill>
              <a:srgbClr val="B4A6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4321929" y="2657309"/>
              <a:ext cx="3052445" cy="4488815"/>
            </a:xfrm>
            <a:custGeom>
              <a:avLst/>
              <a:gdLst/>
              <a:ahLst/>
              <a:cxnLst/>
              <a:rect l="l" t="t" r="r" b="b"/>
              <a:pathLst>
                <a:path w="3052444" h="4488815">
                  <a:moveTo>
                    <a:pt x="1024547" y="197446"/>
                  </a:moveTo>
                  <a:lnTo>
                    <a:pt x="995464" y="194157"/>
                  </a:lnTo>
                  <a:lnTo>
                    <a:pt x="962964" y="192087"/>
                  </a:lnTo>
                  <a:lnTo>
                    <a:pt x="927036" y="191223"/>
                  </a:lnTo>
                  <a:lnTo>
                    <a:pt x="887679" y="191592"/>
                  </a:lnTo>
                  <a:lnTo>
                    <a:pt x="774407" y="195249"/>
                  </a:lnTo>
                  <a:lnTo>
                    <a:pt x="678472" y="195008"/>
                  </a:lnTo>
                  <a:lnTo>
                    <a:pt x="582663" y="183769"/>
                  </a:lnTo>
                  <a:lnTo>
                    <a:pt x="546379" y="170319"/>
                  </a:lnTo>
                  <a:lnTo>
                    <a:pt x="535736" y="144665"/>
                  </a:lnTo>
                  <a:lnTo>
                    <a:pt x="545515" y="9779"/>
                  </a:lnTo>
                  <a:lnTo>
                    <a:pt x="547471" y="1955"/>
                  </a:lnTo>
                  <a:lnTo>
                    <a:pt x="426237" y="0"/>
                  </a:lnTo>
                  <a:lnTo>
                    <a:pt x="175971" y="140754"/>
                  </a:lnTo>
                  <a:lnTo>
                    <a:pt x="177927" y="197446"/>
                  </a:lnTo>
                  <a:lnTo>
                    <a:pt x="193205" y="216992"/>
                  </a:lnTo>
                  <a:lnTo>
                    <a:pt x="205790" y="238506"/>
                  </a:lnTo>
                  <a:lnTo>
                    <a:pt x="215684" y="261962"/>
                  </a:lnTo>
                  <a:lnTo>
                    <a:pt x="222897" y="287388"/>
                  </a:lnTo>
                  <a:lnTo>
                    <a:pt x="227050" y="312661"/>
                  </a:lnTo>
                  <a:lnTo>
                    <a:pt x="227787" y="337718"/>
                  </a:lnTo>
                  <a:lnTo>
                    <a:pt x="225107" y="362534"/>
                  </a:lnTo>
                  <a:lnTo>
                    <a:pt x="218986" y="387083"/>
                  </a:lnTo>
                  <a:lnTo>
                    <a:pt x="525957" y="389039"/>
                  </a:lnTo>
                  <a:lnTo>
                    <a:pt x="537692" y="351891"/>
                  </a:lnTo>
                  <a:lnTo>
                    <a:pt x="578751" y="332346"/>
                  </a:lnTo>
                  <a:lnTo>
                    <a:pt x="645477" y="326720"/>
                  </a:lnTo>
                  <a:lnTo>
                    <a:pt x="689229" y="325501"/>
                  </a:lnTo>
                  <a:lnTo>
                    <a:pt x="801649" y="324523"/>
                  </a:lnTo>
                  <a:lnTo>
                    <a:pt x="816190" y="323672"/>
                  </a:lnTo>
                  <a:lnTo>
                    <a:pt x="905776" y="321716"/>
                  </a:lnTo>
                  <a:lnTo>
                    <a:pt x="926782" y="319151"/>
                  </a:lnTo>
                  <a:lnTo>
                    <a:pt x="944867" y="314871"/>
                  </a:lnTo>
                  <a:lnTo>
                    <a:pt x="960031" y="308889"/>
                  </a:lnTo>
                  <a:lnTo>
                    <a:pt x="956360" y="306070"/>
                  </a:lnTo>
                  <a:lnTo>
                    <a:pt x="903338" y="295211"/>
                  </a:lnTo>
                  <a:lnTo>
                    <a:pt x="880846" y="294716"/>
                  </a:lnTo>
                  <a:lnTo>
                    <a:pt x="805078" y="296164"/>
                  </a:lnTo>
                  <a:lnTo>
                    <a:pt x="782104" y="295198"/>
                  </a:lnTo>
                  <a:lnTo>
                    <a:pt x="726986" y="290068"/>
                  </a:lnTo>
                  <a:lnTo>
                    <a:pt x="678954" y="286410"/>
                  </a:lnTo>
                  <a:lnTo>
                    <a:pt x="638009" y="284200"/>
                  </a:lnTo>
                  <a:lnTo>
                    <a:pt x="604177" y="283476"/>
                  </a:lnTo>
                  <a:lnTo>
                    <a:pt x="563105" y="285432"/>
                  </a:lnTo>
                  <a:lnTo>
                    <a:pt x="552843" y="283972"/>
                  </a:lnTo>
                  <a:lnTo>
                    <a:pt x="543547" y="281533"/>
                  </a:lnTo>
                  <a:lnTo>
                    <a:pt x="535241" y="278104"/>
                  </a:lnTo>
                  <a:lnTo>
                    <a:pt x="527913" y="273697"/>
                  </a:lnTo>
                  <a:lnTo>
                    <a:pt x="534771" y="257441"/>
                  </a:lnTo>
                  <a:lnTo>
                    <a:pt x="566051" y="233006"/>
                  </a:lnTo>
                  <a:lnTo>
                    <a:pt x="612368" y="220421"/>
                  </a:lnTo>
                  <a:lnTo>
                    <a:pt x="670039" y="214553"/>
                  </a:lnTo>
                  <a:lnTo>
                    <a:pt x="731520" y="211747"/>
                  </a:lnTo>
                  <a:lnTo>
                    <a:pt x="763536" y="211620"/>
                  </a:lnTo>
                  <a:lnTo>
                    <a:pt x="801903" y="212725"/>
                  </a:lnTo>
                  <a:lnTo>
                    <a:pt x="928738" y="218960"/>
                  </a:lnTo>
                  <a:lnTo>
                    <a:pt x="955992" y="218948"/>
                  </a:lnTo>
                  <a:lnTo>
                    <a:pt x="979081" y="216992"/>
                  </a:lnTo>
                  <a:lnTo>
                    <a:pt x="998016" y="213080"/>
                  </a:lnTo>
                  <a:lnTo>
                    <a:pt x="1012812" y="207225"/>
                  </a:lnTo>
                  <a:lnTo>
                    <a:pt x="1024547" y="197446"/>
                  </a:lnTo>
                  <a:close/>
                </a:path>
                <a:path w="3052444" h="4488815">
                  <a:moveTo>
                    <a:pt x="1065606" y="4195407"/>
                  </a:moveTo>
                  <a:lnTo>
                    <a:pt x="1042390" y="4191241"/>
                  </a:lnTo>
                  <a:lnTo>
                    <a:pt x="1015758" y="4188561"/>
                  </a:lnTo>
                  <a:lnTo>
                    <a:pt x="985685" y="4187342"/>
                  </a:lnTo>
                  <a:lnTo>
                    <a:pt x="952207" y="4187583"/>
                  </a:lnTo>
                  <a:lnTo>
                    <a:pt x="884262" y="4191978"/>
                  </a:lnTo>
                  <a:lnTo>
                    <a:pt x="836841" y="4193451"/>
                  </a:lnTo>
                  <a:lnTo>
                    <a:pt x="619810" y="4193565"/>
                  </a:lnTo>
                  <a:lnTo>
                    <a:pt x="559447" y="4198696"/>
                  </a:lnTo>
                  <a:lnTo>
                    <a:pt x="507390" y="4202366"/>
                  </a:lnTo>
                  <a:lnTo>
                    <a:pt x="463638" y="4204563"/>
                  </a:lnTo>
                  <a:lnTo>
                    <a:pt x="428193" y="4205300"/>
                  </a:lnTo>
                  <a:lnTo>
                    <a:pt x="390575" y="4204309"/>
                  </a:lnTo>
                  <a:lnTo>
                    <a:pt x="363677" y="4201388"/>
                  </a:lnTo>
                  <a:lnTo>
                    <a:pt x="364172" y="4191851"/>
                  </a:lnTo>
                  <a:lnTo>
                    <a:pt x="365633" y="4182808"/>
                  </a:lnTo>
                  <a:lnTo>
                    <a:pt x="368084" y="4174261"/>
                  </a:lnTo>
                  <a:lnTo>
                    <a:pt x="371500" y="4166197"/>
                  </a:lnTo>
                  <a:lnTo>
                    <a:pt x="383590" y="4165587"/>
                  </a:lnTo>
                  <a:lnTo>
                    <a:pt x="396430" y="4163758"/>
                  </a:lnTo>
                  <a:lnTo>
                    <a:pt x="440410" y="4151769"/>
                  </a:lnTo>
                  <a:lnTo>
                    <a:pt x="520090" y="4117314"/>
                  </a:lnTo>
                  <a:lnTo>
                    <a:pt x="496633" y="4109504"/>
                  </a:lnTo>
                  <a:lnTo>
                    <a:pt x="477075" y="4105592"/>
                  </a:lnTo>
                  <a:lnTo>
                    <a:pt x="422338" y="4105592"/>
                  </a:lnTo>
                  <a:lnTo>
                    <a:pt x="402780" y="4103636"/>
                  </a:lnTo>
                  <a:lnTo>
                    <a:pt x="400824" y="4084091"/>
                  </a:lnTo>
                  <a:lnTo>
                    <a:pt x="1955" y="4060583"/>
                  </a:lnTo>
                  <a:lnTo>
                    <a:pt x="0" y="4087952"/>
                  </a:lnTo>
                  <a:lnTo>
                    <a:pt x="29933" y="4098112"/>
                  </a:lnTo>
                  <a:lnTo>
                    <a:pt x="59143" y="4107040"/>
                  </a:lnTo>
                  <a:lnTo>
                    <a:pt x="87617" y="4114736"/>
                  </a:lnTo>
                  <a:lnTo>
                    <a:pt x="115354" y="4121188"/>
                  </a:lnTo>
                  <a:lnTo>
                    <a:pt x="145669" y="4129125"/>
                  </a:lnTo>
                  <a:lnTo>
                    <a:pt x="194564" y="4157472"/>
                  </a:lnTo>
                  <a:lnTo>
                    <a:pt x="225958" y="4198416"/>
                  </a:lnTo>
                  <a:lnTo>
                    <a:pt x="240614" y="4245318"/>
                  </a:lnTo>
                  <a:lnTo>
                    <a:pt x="242455" y="4271721"/>
                  </a:lnTo>
                  <a:lnTo>
                    <a:pt x="301967" y="4270984"/>
                  </a:lnTo>
                  <a:lnTo>
                    <a:pt x="353415" y="4268775"/>
                  </a:lnTo>
                  <a:lnTo>
                    <a:pt x="396786" y="4265104"/>
                  </a:lnTo>
                  <a:lnTo>
                    <a:pt x="460463" y="4252163"/>
                  </a:lnTo>
                  <a:lnTo>
                    <a:pt x="471208" y="4248226"/>
                  </a:lnTo>
                  <a:lnTo>
                    <a:pt x="492848" y="4242968"/>
                  </a:lnTo>
                  <a:lnTo>
                    <a:pt x="516674" y="4238930"/>
                  </a:lnTo>
                  <a:lnTo>
                    <a:pt x="542709" y="4236123"/>
                  </a:lnTo>
                  <a:lnTo>
                    <a:pt x="672604" y="4230636"/>
                  </a:lnTo>
                  <a:lnTo>
                    <a:pt x="874001" y="4220857"/>
                  </a:lnTo>
                  <a:lnTo>
                    <a:pt x="984580" y="4217263"/>
                  </a:lnTo>
                  <a:lnTo>
                    <a:pt x="1009396" y="4214457"/>
                  </a:lnTo>
                  <a:lnTo>
                    <a:pt x="1030541" y="4210431"/>
                  </a:lnTo>
                  <a:lnTo>
                    <a:pt x="1048016" y="4205173"/>
                  </a:lnTo>
                  <a:lnTo>
                    <a:pt x="1065606" y="4195407"/>
                  </a:lnTo>
                  <a:close/>
                </a:path>
                <a:path w="3052444" h="4488815">
                  <a:moveTo>
                    <a:pt x="1083208" y="4449508"/>
                  </a:moveTo>
                  <a:lnTo>
                    <a:pt x="1072349" y="4447591"/>
                  </a:lnTo>
                  <a:lnTo>
                    <a:pt x="1049972" y="4443641"/>
                  </a:lnTo>
                  <a:lnTo>
                    <a:pt x="948778" y="4446613"/>
                  </a:lnTo>
                  <a:lnTo>
                    <a:pt x="910285" y="4447349"/>
                  </a:lnTo>
                  <a:lnTo>
                    <a:pt x="899401" y="4447438"/>
                  </a:lnTo>
                  <a:lnTo>
                    <a:pt x="803287" y="4447349"/>
                  </a:lnTo>
                  <a:lnTo>
                    <a:pt x="809447" y="4447349"/>
                  </a:lnTo>
                  <a:lnTo>
                    <a:pt x="741273" y="4446613"/>
                  </a:lnTo>
                  <a:lnTo>
                    <a:pt x="746353" y="4446613"/>
                  </a:lnTo>
                  <a:lnTo>
                    <a:pt x="699490" y="4445647"/>
                  </a:lnTo>
                  <a:lnTo>
                    <a:pt x="654786" y="4444136"/>
                  </a:lnTo>
                  <a:lnTo>
                    <a:pt x="588530" y="4439780"/>
                  </a:lnTo>
                  <a:lnTo>
                    <a:pt x="530847" y="4432947"/>
                  </a:lnTo>
                  <a:lnTo>
                    <a:pt x="451662" y="4420222"/>
                  </a:lnTo>
                  <a:lnTo>
                    <a:pt x="439928" y="4416310"/>
                  </a:lnTo>
                  <a:lnTo>
                    <a:pt x="406692" y="4416310"/>
                  </a:lnTo>
                  <a:lnTo>
                    <a:pt x="374916" y="4375251"/>
                  </a:lnTo>
                  <a:lnTo>
                    <a:pt x="371373" y="4346905"/>
                  </a:lnTo>
                  <a:lnTo>
                    <a:pt x="371500" y="4310748"/>
                  </a:lnTo>
                  <a:lnTo>
                    <a:pt x="1012812" y="4291190"/>
                  </a:lnTo>
                  <a:lnTo>
                    <a:pt x="436016" y="4287253"/>
                  </a:lnTo>
                  <a:lnTo>
                    <a:pt x="373456" y="4281424"/>
                  </a:lnTo>
                  <a:lnTo>
                    <a:pt x="367588" y="4281424"/>
                  </a:lnTo>
                  <a:lnTo>
                    <a:pt x="242455" y="4277512"/>
                  </a:lnTo>
                  <a:lnTo>
                    <a:pt x="232308" y="4336326"/>
                  </a:lnTo>
                  <a:lnTo>
                    <a:pt x="196138" y="4400842"/>
                  </a:lnTo>
                  <a:lnTo>
                    <a:pt x="168148" y="4428045"/>
                  </a:lnTo>
                  <a:lnTo>
                    <a:pt x="222897" y="4463199"/>
                  </a:lnTo>
                  <a:lnTo>
                    <a:pt x="948296" y="4488612"/>
                  </a:lnTo>
                  <a:lnTo>
                    <a:pt x="1024547" y="4469066"/>
                  </a:lnTo>
                  <a:lnTo>
                    <a:pt x="1043609" y="4464901"/>
                  </a:lnTo>
                  <a:lnTo>
                    <a:pt x="1059738" y="4460252"/>
                  </a:lnTo>
                  <a:lnTo>
                    <a:pt x="1072946" y="4455122"/>
                  </a:lnTo>
                  <a:lnTo>
                    <a:pt x="1083208" y="4449508"/>
                  </a:lnTo>
                  <a:close/>
                </a:path>
                <a:path w="3052444" h="4488815">
                  <a:moveTo>
                    <a:pt x="2573109" y="4320527"/>
                  </a:moveTo>
                  <a:lnTo>
                    <a:pt x="1435150" y="4338117"/>
                  </a:lnTo>
                  <a:lnTo>
                    <a:pt x="1417434" y="4337494"/>
                  </a:lnTo>
                  <a:lnTo>
                    <a:pt x="1401432" y="4337621"/>
                  </a:lnTo>
                  <a:lnTo>
                    <a:pt x="1387132" y="4338485"/>
                  </a:lnTo>
                  <a:lnTo>
                    <a:pt x="1374533" y="4340072"/>
                  </a:lnTo>
                  <a:lnTo>
                    <a:pt x="1393228" y="4353992"/>
                  </a:lnTo>
                  <a:lnTo>
                    <a:pt x="1418031" y="4366450"/>
                  </a:lnTo>
                  <a:lnTo>
                    <a:pt x="1448955" y="4377448"/>
                  </a:lnTo>
                  <a:lnTo>
                    <a:pt x="1485988" y="4386986"/>
                  </a:lnTo>
                  <a:lnTo>
                    <a:pt x="1675434" y="4400664"/>
                  </a:lnTo>
                  <a:lnTo>
                    <a:pt x="1719732" y="4400664"/>
                  </a:lnTo>
                  <a:lnTo>
                    <a:pt x="1764830" y="4400042"/>
                  </a:lnTo>
                  <a:lnTo>
                    <a:pt x="1810943" y="4398835"/>
                  </a:lnTo>
                  <a:lnTo>
                    <a:pt x="1858086" y="4397019"/>
                  </a:lnTo>
                  <a:lnTo>
                    <a:pt x="1906231" y="4394606"/>
                  </a:lnTo>
                  <a:lnTo>
                    <a:pt x="1955406" y="4391596"/>
                  </a:lnTo>
                  <a:lnTo>
                    <a:pt x="2005596" y="4387977"/>
                  </a:lnTo>
                  <a:lnTo>
                    <a:pt x="2056803" y="4383773"/>
                  </a:lnTo>
                  <a:lnTo>
                    <a:pt x="2162264" y="4373550"/>
                  </a:lnTo>
                  <a:lnTo>
                    <a:pt x="2271801" y="4360938"/>
                  </a:lnTo>
                  <a:lnTo>
                    <a:pt x="2443149" y="4338117"/>
                  </a:lnTo>
                  <a:lnTo>
                    <a:pt x="2573109" y="4320527"/>
                  </a:lnTo>
                  <a:close/>
                </a:path>
                <a:path w="3052444" h="4488815">
                  <a:moveTo>
                    <a:pt x="3048266" y="166179"/>
                  </a:moveTo>
                  <a:lnTo>
                    <a:pt x="3046272" y="130987"/>
                  </a:lnTo>
                  <a:lnTo>
                    <a:pt x="2893758" y="117297"/>
                  </a:lnTo>
                  <a:lnTo>
                    <a:pt x="2888627" y="120840"/>
                  </a:lnTo>
                  <a:lnTo>
                    <a:pt x="2883001" y="123647"/>
                  </a:lnTo>
                  <a:lnTo>
                    <a:pt x="2876893" y="125730"/>
                  </a:lnTo>
                  <a:lnTo>
                    <a:pt x="2870301" y="127076"/>
                  </a:lnTo>
                  <a:lnTo>
                    <a:pt x="2861145" y="125780"/>
                  </a:lnTo>
                  <a:lnTo>
                    <a:pt x="2846844" y="125120"/>
                  </a:lnTo>
                  <a:lnTo>
                    <a:pt x="2762758" y="139293"/>
                  </a:lnTo>
                  <a:lnTo>
                    <a:pt x="2702153" y="146621"/>
                  </a:lnTo>
                  <a:lnTo>
                    <a:pt x="2617635" y="151333"/>
                  </a:lnTo>
                  <a:lnTo>
                    <a:pt x="2512047" y="154584"/>
                  </a:lnTo>
                  <a:lnTo>
                    <a:pt x="2385403" y="156400"/>
                  </a:lnTo>
                  <a:lnTo>
                    <a:pt x="3048266" y="166179"/>
                  </a:lnTo>
                  <a:close/>
                </a:path>
                <a:path w="3052444" h="4488815">
                  <a:moveTo>
                    <a:pt x="3052140" y="263918"/>
                  </a:moveTo>
                  <a:lnTo>
                    <a:pt x="2221153" y="293243"/>
                  </a:lnTo>
                  <a:lnTo>
                    <a:pt x="2142667" y="293204"/>
                  </a:lnTo>
                  <a:lnTo>
                    <a:pt x="1871129" y="291287"/>
                  </a:lnTo>
                  <a:lnTo>
                    <a:pt x="1893633" y="295694"/>
                  </a:lnTo>
                  <a:lnTo>
                    <a:pt x="1918081" y="299110"/>
                  </a:lnTo>
                  <a:lnTo>
                    <a:pt x="1944484" y="301548"/>
                  </a:lnTo>
                  <a:lnTo>
                    <a:pt x="1972843" y="303022"/>
                  </a:lnTo>
                  <a:lnTo>
                    <a:pt x="2074519" y="303022"/>
                  </a:lnTo>
                  <a:lnTo>
                    <a:pt x="2261247" y="301193"/>
                  </a:lnTo>
                  <a:lnTo>
                    <a:pt x="2459698" y="295694"/>
                  </a:lnTo>
                  <a:lnTo>
                    <a:pt x="2669883" y="286524"/>
                  </a:lnTo>
                  <a:lnTo>
                    <a:pt x="3052140" y="263918"/>
                  </a:lnTo>
                  <a:close/>
                </a:path>
              </a:pathLst>
            </a:custGeom>
            <a:solidFill>
              <a:srgbClr val="998E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127713" y="6948499"/>
              <a:ext cx="132956" cy="263923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6689730" y="6833158"/>
              <a:ext cx="584835" cy="301625"/>
            </a:xfrm>
            <a:custGeom>
              <a:avLst/>
              <a:gdLst/>
              <a:ahLst/>
              <a:cxnLst/>
              <a:rect l="l" t="t" r="r" b="b"/>
              <a:pathLst>
                <a:path w="584834" h="301625">
                  <a:moveTo>
                    <a:pt x="498589" y="70383"/>
                  </a:moveTo>
                  <a:lnTo>
                    <a:pt x="496633" y="64516"/>
                  </a:lnTo>
                  <a:lnTo>
                    <a:pt x="480987" y="0"/>
                  </a:lnTo>
                  <a:lnTo>
                    <a:pt x="479044" y="0"/>
                  </a:lnTo>
                  <a:lnTo>
                    <a:pt x="480987" y="68427"/>
                  </a:lnTo>
                  <a:lnTo>
                    <a:pt x="498589" y="70383"/>
                  </a:lnTo>
                  <a:close/>
                </a:path>
                <a:path w="584834" h="301625">
                  <a:moveTo>
                    <a:pt x="580707" y="78168"/>
                  </a:moveTo>
                  <a:lnTo>
                    <a:pt x="449707" y="66433"/>
                  </a:lnTo>
                  <a:lnTo>
                    <a:pt x="348030" y="68389"/>
                  </a:lnTo>
                  <a:lnTo>
                    <a:pt x="266369" y="77698"/>
                  </a:lnTo>
                  <a:lnTo>
                    <a:pt x="209169" y="82067"/>
                  </a:lnTo>
                  <a:lnTo>
                    <a:pt x="103632" y="86017"/>
                  </a:lnTo>
                  <a:lnTo>
                    <a:pt x="46431" y="92849"/>
                  </a:lnTo>
                  <a:lnTo>
                    <a:pt x="0" y="105575"/>
                  </a:lnTo>
                  <a:lnTo>
                    <a:pt x="65481" y="104609"/>
                  </a:lnTo>
                  <a:lnTo>
                    <a:pt x="132956" y="105575"/>
                  </a:lnTo>
                  <a:lnTo>
                    <a:pt x="580707" y="115303"/>
                  </a:lnTo>
                  <a:lnTo>
                    <a:pt x="580707" y="78168"/>
                  </a:lnTo>
                  <a:close/>
                </a:path>
                <a:path w="584834" h="301625">
                  <a:moveTo>
                    <a:pt x="584619" y="301066"/>
                  </a:moveTo>
                  <a:lnTo>
                    <a:pt x="469265" y="271741"/>
                  </a:lnTo>
                  <a:lnTo>
                    <a:pt x="449465" y="270979"/>
                  </a:lnTo>
                  <a:lnTo>
                    <a:pt x="427939" y="270979"/>
                  </a:lnTo>
                  <a:lnTo>
                    <a:pt x="365150" y="276110"/>
                  </a:lnTo>
                  <a:lnTo>
                    <a:pt x="224866" y="294703"/>
                  </a:lnTo>
                  <a:lnTo>
                    <a:pt x="175971" y="299110"/>
                  </a:lnTo>
                  <a:lnTo>
                    <a:pt x="163131" y="299237"/>
                  </a:lnTo>
                  <a:lnTo>
                    <a:pt x="134912" y="301066"/>
                  </a:lnTo>
                  <a:lnTo>
                    <a:pt x="584619" y="301066"/>
                  </a:lnTo>
                  <a:close/>
                </a:path>
              </a:pathLst>
            </a:custGeom>
            <a:solidFill>
              <a:srgbClr val="998E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4757946" y="2661220"/>
              <a:ext cx="2602865" cy="4209415"/>
            </a:xfrm>
            <a:custGeom>
              <a:avLst/>
              <a:gdLst/>
              <a:ahLst/>
              <a:cxnLst/>
              <a:rect l="l" t="t" r="r" b="b"/>
              <a:pathLst>
                <a:path w="2602865" h="4209415">
                  <a:moveTo>
                    <a:pt x="2408872" y="4171937"/>
                  </a:moveTo>
                  <a:lnTo>
                    <a:pt x="1441805" y="4151680"/>
                  </a:lnTo>
                  <a:lnTo>
                    <a:pt x="815327" y="4128947"/>
                  </a:lnTo>
                  <a:lnTo>
                    <a:pt x="265912" y="4097617"/>
                  </a:lnTo>
                  <a:lnTo>
                    <a:pt x="265366" y="4097629"/>
                  </a:lnTo>
                  <a:lnTo>
                    <a:pt x="60477" y="4087088"/>
                  </a:lnTo>
                  <a:lnTo>
                    <a:pt x="60477" y="4105376"/>
                  </a:lnTo>
                  <a:lnTo>
                    <a:pt x="54749" y="4101604"/>
                  </a:lnTo>
                  <a:lnTo>
                    <a:pt x="60477" y="4105376"/>
                  </a:lnTo>
                  <a:lnTo>
                    <a:pt x="60477" y="4087088"/>
                  </a:lnTo>
                  <a:lnTo>
                    <a:pt x="0" y="4083964"/>
                  </a:lnTo>
                  <a:lnTo>
                    <a:pt x="6972" y="4089463"/>
                  </a:lnTo>
                  <a:lnTo>
                    <a:pt x="16129" y="4094213"/>
                  </a:lnTo>
                  <a:lnTo>
                    <a:pt x="27495" y="4098239"/>
                  </a:lnTo>
                  <a:lnTo>
                    <a:pt x="41059" y="4101566"/>
                  </a:lnTo>
                  <a:lnTo>
                    <a:pt x="60617" y="4105516"/>
                  </a:lnTo>
                  <a:lnTo>
                    <a:pt x="60464" y="4105427"/>
                  </a:lnTo>
                  <a:lnTo>
                    <a:pt x="84074" y="4113288"/>
                  </a:lnTo>
                  <a:lnTo>
                    <a:pt x="101307" y="4117454"/>
                  </a:lnTo>
                  <a:lnTo>
                    <a:pt x="121704" y="4120134"/>
                  </a:lnTo>
                  <a:lnTo>
                    <a:pt x="140639" y="4121112"/>
                  </a:lnTo>
                  <a:lnTo>
                    <a:pt x="195478" y="4121112"/>
                  </a:lnTo>
                  <a:lnTo>
                    <a:pt x="228765" y="4121607"/>
                  </a:lnTo>
                  <a:lnTo>
                    <a:pt x="246849" y="4122216"/>
                  </a:lnTo>
                  <a:lnTo>
                    <a:pt x="258102" y="4123067"/>
                  </a:lnTo>
                  <a:lnTo>
                    <a:pt x="584619" y="4130891"/>
                  </a:lnTo>
                  <a:lnTo>
                    <a:pt x="611873" y="4131132"/>
                  </a:lnTo>
                  <a:lnTo>
                    <a:pt x="739051" y="4134789"/>
                  </a:lnTo>
                  <a:lnTo>
                    <a:pt x="721448" y="4142613"/>
                  </a:lnTo>
                  <a:lnTo>
                    <a:pt x="736244" y="4146893"/>
                  </a:lnTo>
                  <a:lnTo>
                    <a:pt x="753224" y="4149953"/>
                  </a:lnTo>
                  <a:lnTo>
                    <a:pt x="772401" y="4151782"/>
                  </a:lnTo>
                  <a:lnTo>
                    <a:pt x="793788" y="4152392"/>
                  </a:lnTo>
                  <a:lnTo>
                    <a:pt x="868095" y="4152392"/>
                  </a:lnTo>
                  <a:lnTo>
                    <a:pt x="1037971" y="4159821"/>
                  </a:lnTo>
                  <a:lnTo>
                    <a:pt x="1127671" y="4165562"/>
                  </a:lnTo>
                  <a:lnTo>
                    <a:pt x="1228852" y="4174756"/>
                  </a:lnTo>
                  <a:lnTo>
                    <a:pt x="1307058" y="4179646"/>
                  </a:lnTo>
                  <a:lnTo>
                    <a:pt x="1448790" y="4185628"/>
                  </a:lnTo>
                  <a:lnTo>
                    <a:pt x="1672463" y="4200448"/>
                  </a:lnTo>
                  <a:lnTo>
                    <a:pt x="1771281" y="4205236"/>
                  </a:lnTo>
                  <a:lnTo>
                    <a:pt x="1869452" y="4208119"/>
                  </a:lnTo>
                  <a:lnTo>
                    <a:pt x="1966976" y="4209084"/>
                  </a:lnTo>
                  <a:lnTo>
                    <a:pt x="1989810" y="4208221"/>
                  </a:lnTo>
                  <a:lnTo>
                    <a:pt x="2017306" y="4205643"/>
                  </a:lnTo>
                  <a:lnTo>
                    <a:pt x="2049449" y="4201350"/>
                  </a:lnTo>
                  <a:lnTo>
                    <a:pt x="2086254" y="4195356"/>
                  </a:lnTo>
                  <a:lnTo>
                    <a:pt x="2122182" y="4188536"/>
                  </a:lnTo>
                  <a:lnTo>
                    <a:pt x="2153704" y="4183659"/>
                  </a:lnTo>
                  <a:lnTo>
                    <a:pt x="2180831" y="4180738"/>
                  </a:lnTo>
                  <a:lnTo>
                    <a:pt x="2203564" y="4179760"/>
                  </a:lnTo>
                  <a:lnTo>
                    <a:pt x="2350211" y="4181716"/>
                  </a:lnTo>
                  <a:lnTo>
                    <a:pt x="2372195" y="4181221"/>
                  </a:lnTo>
                  <a:lnTo>
                    <a:pt x="2408872" y="4177804"/>
                  </a:lnTo>
                  <a:lnTo>
                    <a:pt x="2408872" y="4171937"/>
                  </a:lnTo>
                  <a:close/>
                </a:path>
                <a:path w="2602865" h="4209415">
                  <a:moveTo>
                    <a:pt x="2602433" y="86017"/>
                  </a:moveTo>
                  <a:lnTo>
                    <a:pt x="2563876" y="84061"/>
                  </a:lnTo>
                  <a:lnTo>
                    <a:pt x="2177567" y="65481"/>
                  </a:lnTo>
                  <a:lnTo>
                    <a:pt x="1842973" y="51168"/>
                  </a:lnTo>
                  <a:lnTo>
                    <a:pt x="136867" y="0"/>
                  </a:lnTo>
                  <a:lnTo>
                    <a:pt x="115366" y="27368"/>
                  </a:lnTo>
                  <a:lnTo>
                    <a:pt x="113411" y="33235"/>
                  </a:lnTo>
                  <a:lnTo>
                    <a:pt x="117322" y="33235"/>
                  </a:lnTo>
                  <a:lnTo>
                    <a:pt x="129044" y="37134"/>
                  </a:lnTo>
                  <a:lnTo>
                    <a:pt x="187706" y="48869"/>
                  </a:lnTo>
                  <a:lnTo>
                    <a:pt x="258102" y="57670"/>
                  </a:lnTo>
                  <a:lnTo>
                    <a:pt x="303555" y="61341"/>
                  </a:lnTo>
                  <a:lnTo>
                    <a:pt x="355079" y="64452"/>
                  </a:lnTo>
                  <a:lnTo>
                    <a:pt x="396862" y="67500"/>
                  </a:lnTo>
                  <a:lnTo>
                    <a:pt x="440359" y="69951"/>
                  </a:lnTo>
                  <a:lnTo>
                    <a:pt x="486371" y="71843"/>
                  </a:lnTo>
                  <a:lnTo>
                    <a:pt x="534873" y="73202"/>
                  </a:lnTo>
                  <a:lnTo>
                    <a:pt x="585876" y="74015"/>
                  </a:lnTo>
                  <a:lnTo>
                    <a:pt x="639368" y="74282"/>
                  </a:lnTo>
                  <a:lnTo>
                    <a:pt x="1188796" y="74282"/>
                  </a:lnTo>
                  <a:lnTo>
                    <a:pt x="1398295" y="66459"/>
                  </a:lnTo>
                  <a:lnTo>
                    <a:pt x="1455699" y="65481"/>
                  </a:lnTo>
                  <a:lnTo>
                    <a:pt x="1509483" y="66459"/>
                  </a:lnTo>
                  <a:lnTo>
                    <a:pt x="1559344" y="69392"/>
                  </a:lnTo>
                  <a:lnTo>
                    <a:pt x="1605305" y="74282"/>
                  </a:lnTo>
                  <a:lnTo>
                    <a:pt x="1673733" y="80149"/>
                  </a:lnTo>
                  <a:lnTo>
                    <a:pt x="1718932" y="82981"/>
                  </a:lnTo>
                  <a:lnTo>
                    <a:pt x="1768500" y="85166"/>
                  </a:lnTo>
                  <a:lnTo>
                    <a:pt x="1822450" y="86728"/>
                  </a:lnTo>
                  <a:lnTo>
                    <a:pt x="1880793" y="87668"/>
                  </a:lnTo>
                  <a:lnTo>
                    <a:pt x="1919554" y="87858"/>
                  </a:lnTo>
                  <a:lnTo>
                    <a:pt x="1949424" y="87858"/>
                  </a:lnTo>
                  <a:lnTo>
                    <a:pt x="2213343" y="84061"/>
                  </a:lnTo>
                  <a:lnTo>
                    <a:pt x="2457742" y="84061"/>
                  </a:lnTo>
                  <a:lnTo>
                    <a:pt x="2508580" y="87858"/>
                  </a:lnTo>
                  <a:lnTo>
                    <a:pt x="2549639" y="89433"/>
                  </a:lnTo>
                  <a:lnTo>
                    <a:pt x="2580919" y="88823"/>
                  </a:lnTo>
                  <a:lnTo>
                    <a:pt x="2602433" y="86017"/>
                  </a:lnTo>
                  <a:close/>
                </a:path>
              </a:pathLst>
            </a:custGeom>
            <a:solidFill>
              <a:srgbClr val="E9DBA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4245680" y="2616209"/>
              <a:ext cx="563110" cy="4545384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7170768" y="2702267"/>
              <a:ext cx="482984" cy="4551210"/>
            </a:xfrm>
            <a:prstGeom prst="rect">
              <a:avLst/>
            </a:prstGeom>
          </p:spPr>
        </p:pic>
      </p:grpSp>
      <p:sp>
        <p:nvSpPr>
          <p:cNvPr id="28" name="object 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88745" rIns="0" bIns="0" rtlCol="0">
            <a:spAutoFit/>
          </a:bodyPr>
          <a:lstStyle/>
          <a:p>
            <a:pPr marL="515620">
              <a:lnSpc>
                <a:spcPct val="100000"/>
              </a:lnSpc>
              <a:spcBef>
                <a:spcPts val="100"/>
              </a:spcBef>
            </a:pPr>
            <a:r>
              <a:rPr spc="125" dirty="0"/>
              <a:t>Emphasis</a:t>
            </a:r>
            <a:r>
              <a:rPr spc="-130" dirty="0"/>
              <a:t> </a:t>
            </a:r>
            <a:r>
              <a:rPr spc="195" dirty="0"/>
              <a:t>on</a:t>
            </a:r>
            <a:r>
              <a:rPr spc="-125" dirty="0"/>
              <a:t> </a:t>
            </a:r>
            <a:r>
              <a:rPr dirty="0"/>
              <a:t>Inclusion:</a:t>
            </a:r>
            <a:r>
              <a:rPr spc="-130" dirty="0"/>
              <a:t> </a:t>
            </a:r>
            <a:r>
              <a:rPr spc="114" dirty="0"/>
              <a:t>Addressing</a:t>
            </a:r>
            <a:r>
              <a:rPr spc="-125" dirty="0"/>
              <a:t> </a:t>
            </a:r>
            <a:r>
              <a:rPr spc="100" dirty="0"/>
              <a:t>diverse</a:t>
            </a:r>
            <a:r>
              <a:rPr spc="-125" dirty="0"/>
              <a:t> </a:t>
            </a:r>
            <a:r>
              <a:rPr spc="135" dirty="0"/>
              <a:t>needs</a:t>
            </a:r>
            <a:r>
              <a:rPr spc="-130" dirty="0"/>
              <a:t> </a:t>
            </a:r>
            <a:r>
              <a:rPr spc="130" dirty="0"/>
              <a:t>in</a:t>
            </a:r>
            <a:r>
              <a:rPr spc="-125" dirty="0"/>
              <a:t> </a:t>
            </a:r>
            <a:r>
              <a:rPr spc="114" dirty="0"/>
              <a:t>the</a:t>
            </a:r>
            <a:r>
              <a:rPr spc="-130" dirty="0"/>
              <a:t> </a:t>
            </a:r>
            <a:r>
              <a:rPr spc="100" dirty="0"/>
              <a:t>classroom.</a:t>
            </a:r>
          </a:p>
        </p:txBody>
      </p:sp>
      <p:grpSp>
        <p:nvGrpSpPr>
          <p:cNvPr id="29" name="object 29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0" name="object 3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0" y="0"/>
              <a:ext cx="18288000" cy="10286999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15026971" y="4724399"/>
              <a:ext cx="1617980" cy="76200"/>
            </a:xfrm>
            <a:custGeom>
              <a:avLst/>
              <a:gdLst/>
              <a:ahLst/>
              <a:cxnLst/>
              <a:rect l="l" t="t" r="r" b="b"/>
              <a:pathLst>
                <a:path w="1617980" h="76200">
                  <a:moveTo>
                    <a:pt x="1148308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1148308" y="76200"/>
                  </a:lnTo>
                  <a:lnTo>
                    <a:pt x="1148308" y="0"/>
                  </a:lnTo>
                  <a:close/>
                </a:path>
                <a:path w="1617980" h="76200">
                  <a:moveTo>
                    <a:pt x="1617764" y="0"/>
                  </a:moveTo>
                  <a:lnTo>
                    <a:pt x="1551711" y="0"/>
                  </a:lnTo>
                  <a:lnTo>
                    <a:pt x="1551711" y="76200"/>
                  </a:lnTo>
                  <a:lnTo>
                    <a:pt x="1617764" y="76200"/>
                  </a:lnTo>
                  <a:lnTo>
                    <a:pt x="1617764" y="0"/>
                  </a:lnTo>
                  <a:close/>
                </a:path>
              </a:pathLst>
            </a:custGeom>
            <a:solidFill>
              <a:srgbClr val="ED81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0" y="0"/>
              <a:ext cx="18288000" cy="10286999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14951507" y="6248412"/>
              <a:ext cx="1997710" cy="76200"/>
            </a:xfrm>
            <a:custGeom>
              <a:avLst/>
              <a:gdLst/>
              <a:ahLst/>
              <a:cxnLst/>
              <a:rect l="l" t="t" r="r" b="b"/>
              <a:pathLst>
                <a:path w="1997709" h="76200">
                  <a:moveTo>
                    <a:pt x="301713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301713" y="76200"/>
                  </a:lnTo>
                  <a:lnTo>
                    <a:pt x="301713" y="0"/>
                  </a:lnTo>
                  <a:close/>
                </a:path>
                <a:path w="1997709" h="76200">
                  <a:moveTo>
                    <a:pt x="1997265" y="0"/>
                  </a:moveTo>
                  <a:lnTo>
                    <a:pt x="705116" y="0"/>
                  </a:lnTo>
                  <a:lnTo>
                    <a:pt x="705116" y="76200"/>
                  </a:lnTo>
                  <a:lnTo>
                    <a:pt x="1997265" y="76200"/>
                  </a:lnTo>
                  <a:lnTo>
                    <a:pt x="1997265" y="0"/>
                  </a:lnTo>
                  <a:close/>
                </a:path>
              </a:pathLst>
            </a:custGeom>
            <a:solidFill>
              <a:srgbClr val="ED81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14840887" y="3149599"/>
            <a:ext cx="2120900" cy="3225800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12700" marR="5080" indent="-130810" algn="ctr">
              <a:lnSpc>
                <a:spcPts val="6000"/>
              </a:lnSpc>
              <a:spcBef>
                <a:spcPts val="1300"/>
              </a:spcBef>
            </a:pPr>
            <a:r>
              <a:rPr sz="6000" i="1" spc="-1750" dirty="0">
                <a:solidFill>
                  <a:srgbClr val="ED816B"/>
                </a:solidFill>
                <a:latin typeface="Gill Sans MT"/>
                <a:cs typeface="Gill Sans MT"/>
              </a:rPr>
              <a:t>t</a:t>
            </a:r>
            <a:r>
              <a:rPr sz="6000" i="1" spc="-815" dirty="0">
                <a:solidFill>
                  <a:srgbClr val="FF3773"/>
                </a:solidFill>
                <a:latin typeface="Gill Sans MT"/>
                <a:cs typeface="Gill Sans MT"/>
              </a:rPr>
              <a:t>t</a:t>
            </a:r>
            <a:r>
              <a:rPr sz="6000" i="1" spc="-420" dirty="0">
                <a:solidFill>
                  <a:srgbClr val="ED816B"/>
                </a:solidFill>
                <a:latin typeface="Gill Sans MT"/>
                <a:cs typeface="Gill Sans MT"/>
              </a:rPr>
              <a:t>he</a:t>
            </a:r>
            <a:r>
              <a:rPr sz="6000" i="1" spc="-855" dirty="0">
                <a:solidFill>
                  <a:srgbClr val="ED816B"/>
                </a:solidFill>
                <a:latin typeface="Gill Sans MT"/>
                <a:cs typeface="Gill Sans MT"/>
              </a:rPr>
              <a:t> </a:t>
            </a:r>
            <a:r>
              <a:rPr sz="6000" i="1" spc="-345" dirty="0">
                <a:solidFill>
                  <a:srgbClr val="ED816B"/>
                </a:solidFill>
                <a:latin typeface="Gill Sans MT"/>
                <a:cs typeface="Gill Sans MT"/>
              </a:rPr>
              <a:t>beau</a:t>
            </a:r>
            <a:r>
              <a:rPr sz="6000" i="1" spc="-1675" dirty="0">
                <a:solidFill>
                  <a:srgbClr val="ED816B"/>
                </a:solidFill>
                <a:latin typeface="Gill Sans MT"/>
                <a:cs typeface="Gill Sans MT"/>
              </a:rPr>
              <a:t>t</a:t>
            </a:r>
            <a:r>
              <a:rPr sz="6000" i="1" spc="-740" dirty="0">
                <a:solidFill>
                  <a:srgbClr val="FF3773"/>
                </a:solidFill>
                <a:latin typeface="Gill Sans MT"/>
                <a:cs typeface="Gill Sans MT"/>
              </a:rPr>
              <a:t>t</a:t>
            </a:r>
            <a:r>
              <a:rPr sz="6000" i="1" spc="-345" dirty="0">
                <a:solidFill>
                  <a:srgbClr val="ED816B"/>
                </a:solidFill>
                <a:latin typeface="Gill Sans MT"/>
                <a:cs typeface="Gill Sans MT"/>
              </a:rPr>
              <a:t>y</a:t>
            </a:r>
            <a:r>
              <a:rPr sz="6000" i="1" spc="-595" dirty="0">
                <a:solidFill>
                  <a:srgbClr val="ED816B"/>
                </a:solidFill>
                <a:latin typeface="Gill Sans MT"/>
                <a:cs typeface="Gill Sans MT"/>
              </a:rPr>
              <a:t> </a:t>
            </a:r>
            <a:r>
              <a:rPr sz="6000" i="1" spc="-325" dirty="0">
                <a:solidFill>
                  <a:srgbClr val="ED816B"/>
                </a:solidFill>
                <a:latin typeface="Gill Sans MT"/>
                <a:cs typeface="Gill Sans MT"/>
              </a:rPr>
              <a:t>o</a:t>
            </a:r>
            <a:r>
              <a:rPr sz="6000" i="1" spc="-1575" dirty="0">
                <a:solidFill>
                  <a:srgbClr val="ED816B"/>
                </a:solidFill>
                <a:latin typeface="Gill Sans MT"/>
                <a:cs typeface="Gill Sans MT"/>
              </a:rPr>
              <a:t>f</a:t>
            </a:r>
            <a:r>
              <a:rPr sz="6000" i="1" spc="-325" dirty="0">
                <a:solidFill>
                  <a:srgbClr val="FF3773"/>
                </a:solidFill>
                <a:latin typeface="Gill Sans MT"/>
                <a:cs typeface="Gill Sans MT"/>
              </a:rPr>
              <a:t>f</a:t>
            </a:r>
            <a:r>
              <a:rPr sz="6000" i="1" spc="-125" dirty="0">
                <a:solidFill>
                  <a:srgbClr val="FF3773"/>
                </a:solidFill>
                <a:latin typeface="Gill Sans MT"/>
                <a:cs typeface="Gill Sans MT"/>
              </a:rPr>
              <a:t> </a:t>
            </a:r>
            <a:r>
              <a:rPr sz="6000" i="1" spc="-315" dirty="0">
                <a:solidFill>
                  <a:srgbClr val="ED816B"/>
                </a:solidFill>
                <a:latin typeface="Gill Sans MT"/>
                <a:cs typeface="Gill Sans MT"/>
              </a:rPr>
              <a:t>be</a:t>
            </a:r>
            <a:r>
              <a:rPr sz="6000" i="1" spc="-1160" dirty="0">
                <a:solidFill>
                  <a:srgbClr val="ED816B"/>
                </a:solidFill>
                <a:latin typeface="Gill Sans MT"/>
                <a:cs typeface="Gill Sans MT"/>
              </a:rPr>
              <a:t>i</a:t>
            </a:r>
            <a:r>
              <a:rPr sz="6000" i="1" spc="-610" dirty="0">
                <a:solidFill>
                  <a:srgbClr val="FF3773"/>
                </a:solidFill>
                <a:latin typeface="Gill Sans MT"/>
                <a:cs typeface="Gill Sans MT"/>
              </a:rPr>
              <a:t>i</a:t>
            </a:r>
            <a:r>
              <a:rPr sz="6000" i="1" spc="-315" dirty="0">
                <a:solidFill>
                  <a:srgbClr val="ED816B"/>
                </a:solidFill>
                <a:latin typeface="Gill Sans MT"/>
                <a:cs typeface="Gill Sans MT"/>
              </a:rPr>
              <a:t>ng</a:t>
            </a:r>
            <a:r>
              <a:rPr sz="6000" i="1" spc="-505" dirty="0">
                <a:solidFill>
                  <a:srgbClr val="ED816B"/>
                </a:solidFill>
                <a:latin typeface="Gill Sans MT"/>
                <a:cs typeface="Gill Sans MT"/>
              </a:rPr>
              <a:t> </a:t>
            </a:r>
            <a:r>
              <a:rPr sz="6000" i="1" spc="-1635" dirty="0">
                <a:solidFill>
                  <a:srgbClr val="ED816B"/>
                </a:solidFill>
                <a:latin typeface="Gill Sans MT"/>
                <a:cs typeface="Gill Sans MT"/>
              </a:rPr>
              <a:t>t</a:t>
            </a:r>
            <a:r>
              <a:rPr sz="6000" i="1" spc="-700" dirty="0">
                <a:solidFill>
                  <a:srgbClr val="FF3773"/>
                </a:solidFill>
                <a:latin typeface="Gill Sans MT"/>
                <a:cs typeface="Gill Sans MT"/>
              </a:rPr>
              <a:t>t</a:t>
            </a:r>
            <a:r>
              <a:rPr sz="6000" i="1" spc="-305" dirty="0">
                <a:solidFill>
                  <a:srgbClr val="ED816B"/>
                </a:solidFill>
                <a:latin typeface="Gill Sans MT"/>
                <a:cs typeface="Gill Sans MT"/>
              </a:rPr>
              <a:t>oge</a:t>
            </a:r>
            <a:r>
              <a:rPr sz="6000" i="1" spc="-1635" dirty="0">
                <a:solidFill>
                  <a:srgbClr val="ED816B"/>
                </a:solidFill>
                <a:latin typeface="Gill Sans MT"/>
                <a:cs typeface="Gill Sans MT"/>
              </a:rPr>
              <a:t>t</a:t>
            </a:r>
            <a:r>
              <a:rPr sz="6000" i="1" spc="-700" dirty="0">
                <a:solidFill>
                  <a:srgbClr val="FF3773"/>
                </a:solidFill>
                <a:latin typeface="Gill Sans MT"/>
                <a:cs typeface="Gill Sans MT"/>
              </a:rPr>
              <a:t>t</a:t>
            </a:r>
            <a:r>
              <a:rPr sz="6000" i="1" spc="-305" dirty="0">
                <a:solidFill>
                  <a:srgbClr val="ED816B"/>
                </a:solidFill>
                <a:latin typeface="Gill Sans MT"/>
                <a:cs typeface="Gill Sans MT"/>
              </a:rPr>
              <a:t>her</a:t>
            </a:r>
            <a:endParaRPr sz="6000">
              <a:latin typeface="Gill Sans MT"/>
              <a:cs typeface="Gill Sans M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</TotalTime>
  <Words>312</Words>
  <Application>Microsoft Office PowerPoint</Application>
  <PresentationFormat>Personalizzato</PresentationFormat>
  <Paragraphs>30</Paragraphs>
  <Slides>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5" baseType="lpstr">
      <vt:lpstr>Arial Black</vt:lpstr>
      <vt:lpstr>Book Antiqua</vt:lpstr>
      <vt:lpstr>Calibri</vt:lpstr>
      <vt:lpstr>Gill Sans MT</vt:lpstr>
      <vt:lpstr>Tahoma</vt:lpstr>
      <vt:lpstr>Office Theme</vt:lpstr>
      <vt:lpstr>Overview of Education Systems: Italy &amp; Romania</vt:lpstr>
      <vt:lpstr>Presentazione standard di PowerPoint</vt:lpstr>
      <vt:lpstr>Presentazione standard di PowerPoint</vt:lpstr>
      <vt:lpstr>Despite structural differences, both Italy and Romania show increasing adoption of:</vt:lpstr>
      <vt:lpstr>Student-Centered Learning: Moving beyond traditional lectures.</vt:lpstr>
      <vt:lpstr>Active Engagement: Growing use of group work, discussions, and hands-on activities.</vt:lpstr>
      <vt:lpstr>Practical Skill Focus: Recognizing the importance of real-world competencies.</vt:lpstr>
      <vt:lpstr>Technology Integration: Exploring digital tools for enhanced learning.</vt:lpstr>
      <vt:lpstr>Emphasis on Inclusion: Addressing diverse needs in the classroom.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Organizzare Viaggiare Collage Carta Fatto A Mano Foto Bianco</dc:title>
  <dc:creator>Giusy JoNick</dc:creator>
  <cp:keywords>DAGlSoNLYMk,BAGlSvGdnlI,0</cp:keywords>
  <cp:lastModifiedBy>Account Microsoft</cp:lastModifiedBy>
  <cp:revision>1</cp:revision>
  <dcterms:created xsi:type="dcterms:W3CDTF">2025-06-08T16:53:35Z</dcterms:created>
  <dcterms:modified xsi:type="dcterms:W3CDTF">2025-06-08T16:56:59Z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2025-05-06T00:00:00Z</vt:filetime>
  </property>
  <property fmtid="{D5CDD505-2E9C-101B-9397-08002B2CF9AE}" pid="3" name="Creator">
    <vt:lpwstr>Canva</vt:lpwstr>
  </property>
  <property fmtid="{D5CDD505-2E9C-101B-9397-08002B2CF9AE}" pid="4" name="LastSaved">
    <vt:filetime>2025-06-08T00:00:00Z</vt:filetime>
  </property>
  <property fmtid="{D5CDD505-2E9C-101B-9397-08002B2CF9AE}" pid="5" name="Producer">
    <vt:lpwstr>3-Heights(TM) PDF Security Shell 4.8.25.2 (http://www.pdf-tools.com)</vt:lpwstr>
  </property>
</Properties>
</file>