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7" r:id="rId6"/>
    <p:sldId id="258" r:id="rId7"/>
    <p:sldId id="290" r:id="rId8"/>
    <p:sldId id="264" r:id="rId9"/>
    <p:sldId id="291" r:id="rId10"/>
    <p:sldId id="276" r:id="rId1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F6C808-3D2F-4EFB-82B4-8DDEEC457945}" v="5" dt="2025-03-24T16:56:58.554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204" autoAdjust="0"/>
  </p:normalViewPr>
  <p:slideViewPr>
    <p:cSldViewPr snapToGrid="0">
      <p:cViewPr varScale="1">
        <p:scale>
          <a:sx n="37" d="100"/>
          <a:sy n="37" d="100"/>
        </p:scale>
        <p:origin x="660" y="32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a Lazzaro" userId="2b1090e706d8e9ac" providerId="LiveId" clId="{B8F6C808-3D2F-4EFB-82B4-8DDEEC457945}"/>
    <pc:docChg chg="custSel modSld">
      <pc:chgData name="Simona Lazzaro" userId="2b1090e706d8e9ac" providerId="LiveId" clId="{B8F6C808-3D2F-4EFB-82B4-8DDEEC457945}" dt="2025-03-24T16:57:00.570" v="13" actId="1076"/>
      <pc:docMkLst>
        <pc:docMk/>
      </pc:docMkLst>
      <pc:sldChg chg="modSp mod">
        <pc:chgData name="Simona Lazzaro" userId="2b1090e706d8e9ac" providerId="LiveId" clId="{B8F6C808-3D2F-4EFB-82B4-8DDEEC457945}" dt="2025-03-24T16:55:09.129" v="0" actId="20577"/>
        <pc:sldMkLst>
          <pc:docMk/>
          <pc:sldMk cId="707789176" sldId="258"/>
        </pc:sldMkLst>
        <pc:spChg chg="mod">
          <ac:chgData name="Simona Lazzaro" userId="2b1090e706d8e9ac" providerId="LiveId" clId="{B8F6C808-3D2F-4EFB-82B4-8DDEEC457945}" dt="2025-03-24T16:55:09.129" v="0" actId="20577"/>
          <ac:spMkLst>
            <pc:docMk/>
            <pc:sldMk cId="707789176" sldId="258"/>
            <ac:spMk id="5" creationId="{B2AD502D-337F-6178-1CF9-E820E7544512}"/>
          </ac:spMkLst>
        </pc:spChg>
      </pc:sldChg>
      <pc:sldChg chg="delSp modSp mod">
        <pc:chgData name="Simona Lazzaro" userId="2b1090e706d8e9ac" providerId="LiveId" clId="{B8F6C808-3D2F-4EFB-82B4-8DDEEC457945}" dt="2025-03-24T16:57:00.570" v="13" actId="1076"/>
        <pc:sldMkLst>
          <pc:docMk/>
          <pc:sldMk cId="2436493926" sldId="276"/>
        </pc:sldMkLst>
        <pc:spChg chg="mod">
          <ac:chgData name="Simona Lazzaro" userId="2b1090e706d8e9ac" providerId="LiveId" clId="{B8F6C808-3D2F-4EFB-82B4-8DDEEC457945}" dt="2025-03-24T16:56:50.429" v="10" actId="14100"/>
          <ac:spMkLst>
            <pc:docMk/>
            <pc:sldMk cId="2436493926" sldId="276"/>
            <ac:spMk id="2" creationId="{BCCAEE93-8585-46D4-A7EC-F184E317CB2E}"/>
          </ac:spMkLst>
        </pc:spChg>
        <pc:spChg chg="del mod">
          <ac:chgData name="Simona Lazzaro" userId="2b1090e706d8e9ac" providerId="LiveId" clId="{B8F6C808-3D2F-4EFB-82B4-8DDEEC457945}" dt="2025-03-24T16:56:21.130" v="2" actId="478"/>
          <ac:spMkLst>
            <pc:docMk/>
            <pc:sldMk cId="2436493926" sldId="276"/>
            <ac:spMk id="6" creationId="{CE6C3BDD-D8F0-6EA8-5402-F495884A252F}"/>
          </ac:spMkLst>
        </pc:spChg>
        <pc:spChg chg="del mod">
          <ac:chgData name="Simona Lazzaro" userId="2b1090e706d8e9ac" providerId="LiveId" clId="{B8F6C808-3D2F-4EFB-82B4-8DDEEC457945}" dt="2025-03-24T16:56:54.919" v="11" actId="478"/>
          <ac:spMkLst>
            <pc:docMk/>
            <pc:sldMk cId="2436493926" sldId="276"/>
            <ac:spMk id="8" creationId="{913BDD2A-8E1D-AB28-D982-A459AE30F576}"/>
          </ac:spMkLst>
        </pc:spChg>
        <pc:spChg chg="mod">
          <ac:chgData name="Simona Lazzaro" userId="2b1090e706d8e9ac" providerId="LiveId" clId="{B8F6C808-3D2F-4EFB-82B4-8DDEEC457945}" dt="2025-03-24T16:56:58.554" v="12" actId="1076"/>
          <ac:spMkLst>
            <pc:docMk/>
            <pc:sldMk cId="2436493926" sldId="276"/>
            <ac:spMk id="10" creationId="{BCA3166C-61F8-3A49-44DF-C8FE85BAFF15}"/>
          </ac:spMkLst>
        </pc:spChg>
        <pc:spChg chg="mod">
          <ac:chgData name="Simona Lazzaro" userId="2b1090e706d8e9ac" providerId="LiveId" clId="{B8F6C808-3D2F-4EFB-82B4-8DDEEC457945}" dt="2025-03-24T16:57:00.570" v="13" actId="1076"/>
          <ac:spMkLst>
            <pc:docMk/>
            <pc:sldMk cId="2436493926" sldId="276"/>
            <ac:spMk id="12" creationId="{D7AADFED-E3C2-D096-3C2A-F5EF84752DC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5EE6855F-C6D8-402B-A760-B636ECE6A8B7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BBEB6193-5AA7-489B-8575-00593FC261D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BF8E831D-3DFC-498F-9AE1-DB4AFB558AE6}" type="datetime1">
              <a:rPr lang="it-IT" smtClean="0"/>
              <a:pPr/>
              <a:t>08/06/2025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10895658-EA1F-4910-80AB-4DA76E16747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10895658-EA1F-4910-80AB-4DA76E167475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10895658-EA1F-4910-80AB-4DA76E167475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10895658-EA1F-4910-80AB-4DA76E167475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10895658-EA1F-4910-80AB-4DA76E167475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261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10895658-EA1F-4910-80AB-4DA76E167475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10895658-EA1F-4910-80AB-4DA76E167475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10895658-EA1F-4910-80AB-4DA76E167475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E9AF4D7D-42EC-4F30-296A-81B05C4E7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=""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=""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116" name="Gruppo 115">
              <a:extLst>
                <a:ext uri="{FF2B5EF4-FFF2-40B4-BE49-F238E27FC236}">
                  <a16:creationId xmlns=""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uppo 114">
                <a:extLst>
                  <a:ext uri="{FF2B5EF4-FFF2-40B4-BE49-F238E27FC236}">
                    <a16:creationId xmlns=""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uppo 98">
                  <a:extLst>
                    <a:ext uri="{FF2B5EF4-FFF2-40B4-BE49-F238E27FC236}">
                      <a16:creationId xmlns=""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uppo 95">
                    <a:extLst>
                      <a:ext uri="{FF2B5EF4-FFF2-40B4-BE49-F238E27FC236}">
                        <a16:creationId xmlns=""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uppo 89">
                      <a:extLst>
                        <a:ext uri="{FF2B5EF4-FFF2-40B4-BE49-F238E27FC236}">
                          <a16:creationId xmlns=""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uppo 88">
                        <a:extLst>
                          <a:ext uri="{FF2B5EF4-FFF2-40B4-BE49-F238E27FC236}">
                            <a16:creationId xmlns=""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uppo 85">
                          <a:extLst>
                            <a:ext uri="{FF2B5EF4-FFF2-40B4-BE49-F238E27FC236}">
                              <a16:creationId xmlns=""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uppo 82">
                            <a:extLst>
                              <a:ext uri="{FF2B5EF4-FFF2-40B4-BE49-F238E27FC236}">
                                <a16:creationId xmlns=""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=""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=""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=""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it-IT"/>
                            </a:defPPr>
                          </a:lstStyle>
                          <a:p>
                            <a:pPr algn="ctr" rtl="0"/>
                            <a:r>
                              <a:rPr lang="it-IT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=""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it-IT"/>
                          </a:defPPr>
                        </a:lstStyle>
                        <a:p>
                          <a:pPr algn="ctr" rtl="0"/>
                          <a:r>
                            <a:rPr lang="it-IT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=""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it-IT"/>
                        </a:defPPr>
                      </a:lstStyle>
                      <a:p>
                        <a:pPr algn="ctr" rtl="0"/>
                        <a:r>
                          <a:rPr lang="it-IT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=""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=""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it-IT"/>
                    </a:defPPr>
                  </a:lstStyle>
                  <a:p>
                    <a:pPr algn="ctr" rtl="0"/>
                    <a:r>
                      <a:rPr lang="it-IT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=""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=""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=""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=""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</a:lstStyle>
              <a:p>
                <a:pPr algn="ctr" rtl="0"/>
                <a:r>
                  <a:rPr lang="it-IT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=""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=""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=""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297" name="Elemento grafico 296">
              <a:extLst>
                <a:ext uri="{FF2B5EF4-FFF2-40B4-BE49-F238E27FC236}">
                  <a16:creationId xmlns=""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Elemento grafico 298">
              <a:extLst>
                <a:ext uri="{FF2B5EF4-FFF2-40B4-BE49-F238E27FC236}">
                  <a16:creationId xmlns=""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Connettore diritto 169">
              <a:extLst>
                <a:ext uri="{FF2B5EF4-FFF2-40B4-BE49-F238E27FC236}">
                  <a16:creationId xmlns=""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rtlCol="0" anchor="ctr"/>
          <a:lstStyle>
            <a:lvl1pPr algn="l">
              <a:defRPr lang="it-IT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e tabe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rtlCol="0" anchor="t" anchorCtr="0"/>
          <a:lstStyle>
            <a:lvl1pPr>
              <a:defRPr lang="it-IT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7" name="Rettangolo 23">
            <a:extLst>
              <a:ext uri="{FF2B5EF4-FFF2-40B4-BE49-F238E27FC236}">
                <a16:creationId xmlns="" xmlns:a16="http://schemas.microsoft.com/office/drawing/2014/main" id="{AB92D86A-5036-415A-B056-A55CB2E0C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it-IT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it-IT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it-IT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it-IT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it-IT" sz="1800"/>
            </a:lvl5pPr>
          </a:lstStyle>
          <a:p>
            <a:pPr lvl="0" rtl="0"/>
            <a:r>
              <a:rPr lang="it-IT"/>
              <a:t>Fare clic per inserire il testo </a:t>
            </a:r>
          </a:p>
          <a:p>
            <a:pPr marL="685800" lvl="1" indent="-228600" rtl="0"/>
            <a:r>
              <a:rPr lang="it-IT"/>
              <a:t>Secondo livello</a:t>
            </a:r>
          </a:p>
          <a:p>
            <a:pPr marL="1143000" lvl="2" indent="-228600" rtl="0"/>
            <a:r>
              <a:rPr lang="it-IT"/>
              <a:t>Terzo livello</a:t>
            </a:r>
          </a:p>
          <a:p>
            <a:pPr marL="1600200" lvl="3" indent="-228600" rtl="0"/>
            <a:r>
              <a:rPr lang="it-IT"/>
              <a:t>Quarto livello</a:t>
            </a:r>
          </a:p>
          <a:p>
            <a:pPr marL="2057400" lvl="4" indent="-228600" rtl="0"/>
            <a:r>
              <a:rPr lang="it-IT"/>
              <a:t>Quinto livello</a:t>
            </a:r>
          </a:p>
        </p:txBody>
      </p:sp>
      <p:sp>
        <p:nvSpPr>
          <p:cNvPr id="8" name="Segnaposto tabella 7">
            <a:extLst>
              <a:ext uri="{FF2B5EF4-FFF2-40B4-BE49-F238E27FC236}">
                <a16:creationId xmlns=""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 rtlCol="0"/>
          <a:lstStyle>
            <a:lvl1pPr>
              <a:defRPr lang="it-IT"/>
            </a:lvl1pPr>
          </a:lstStyle>
          <a:p>
            <a:pPr rtl="0"/>
            <a:r>
              <a:rPr lang="it-IT"/>
              <a:t>Fare clic su un'icona per inserire la tabella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=""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fld id="{FA61059B-4FEE-40EF-BB5F-8289EDCC0A53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4">
            <a:extLst>
              <a:ext uri="{FF2B5EF4-FFF2-40B4-BE49-F238E27FC236}">
                <a16:creationId xmlns=""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rtlCol="0" anchor="t" anchorCtr="0"/>
          <a:lstStyle>
            <a:lvl1pPr>
              <a:defRPr lang="it-IT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="" xmlns:a16="http://schemas.microsoft.com/office/drawing/2014/main" id="{D9F1898E-3E74-4E43-A202-1A6640227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48" name="Elemento grafico 47">
              <a:extLst>
                <a:ext uri="{FF2B5EF4-FFF2-40B4-BE49-F238E27FC236}">
                  <a16:creationId xmlns=""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Elemento grafico 49">
              <a:extLst>
                <a:ext uri="{FF2B5EF4-FFF2-40B4-BE49-F238E27FC236}">
                  <a16:creationId xmlns=""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it-IT"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lang="it-IT"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lang="it-IT"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lang="it-IT"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lang="it-IT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=""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 rtlCol="0"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lang="it-IT"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lang="it-IT"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lang="it-IT"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lang="it-IT"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lang="it-IT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inserire il testo 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3" name="Segnaposto data 3">
            <a:extLst>
              <a:ext uri="{FF2B5EF4-FFF2-40B4-BE49-F238E27FC236}">
                <a16:creationId xmlns=""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5614C1E2-6730-4CB3-B914-C72554197C8C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64" name="Segnaposto piè di pagina 4">
            <a:extLst>
              <a:ext uri="{FF2B5EF4-FFF2-40B4-BE49-F238E27FC236}">
                <a16:creationId xmlns=""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5" name="Segnaposto numero diapositiva 5">
            <a:extLst>
              <a:ext uri="{FF2B5EF4-FFF2-40B4-BE49-F238E27FC236}">
                <a16:creationId xmlns=""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rtlCol="0" anchor="t" anchorCtr="0"/>
          <a:lstStyle>
            <a:lvl1pPr>
              <a:defRPr lang="it-IT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5" name="Segnaposto tabella 4">
            <a:extLst>
              <a:ext uri="{FF2B5EF4-FFF2-40B4-BE49-F238E27FC236}">
                <a16:creationId xmlns=""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 rtlCol="0"/>
          <a:lstStyle>
            <a:lvl1pPr>
              <a:defRPr lang="it-IT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it-IT"/>
            </a:pPr>
            <a:r>
              <a:rPr lang="it-IT"/>
              <a:t>Fare clic su un'icona per inserire la tabella</a:t>
            </a:r>
          </a:p>
          <a:p>
            <a:pPr rtl="0"/>
            <a:endParaRPr lang="it-IT" dirty="0"/>
          </a:p>
        </p:txBody>
      </p:sp>
      <p:sp>
        <p:nvSpPr>
          <p:cNvPr id="7" name="Rettangolo 23">
            <a:extLst>
              <a:ext uri="{FF2B5EF4-FFF2-40B4-BE49-F238E27FC236}">
                <a16:creationId xmlns="" xmlns:a16="http://schemas.microsoft.com/office/drawing/2014/main" id="{AB92D86A-5036-415A-B056-A55CB2E0C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3" name="Segnaposto data 3">
            <a:extLst>
              <a:ext uri="{FF2B5EF4-FFF2-40B4-BE49-F238E27FC236}">
                <a16:creationId xmlns=""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fld id="{4967EB5A-8BC0-4F89-9C7B-CFFFC0EE1CAA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4">
            <a:extLst>
              <a:ext uri="{FF2B5EF4-FFF2-40B4-BE49-F238E27FC236}">
                <a16:creationId xmlns=""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ut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211C2927-0A13-DC57-A83B-B8DB787A48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=""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=""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116" name="Gruppo 115">
              <a:extLst>
                <a:ext uri="{FF2B5EF4-FFF2-40B4-BE49-F238E27FC236}">
                  <a16:creationId xmlns=""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uppo 114">
                <a:extLst>
                  <a:ext uri="{FF2B5EF4-FFF2-40B4-BE49-F238E27FC236}">
                    <a16:creationId xmlns=""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uppo 98">
                  <a:extLst>
                    <a:ext uri="{FF2B5EF4-FFF2-40B4-BE49-F238E27FC236}">
                      <a16:creationId xmlns=""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uppo 95">
                    <a:extLst>
                      <a:ext uri="{FF2B5EF4-FFF2-40B4-BE49-F238E27FC236}">
                        <a16:creationId xmlns=""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uppo 89">
                      <a:extLst>
                        <a:ext uri="{FF2B5EF4-FFF2-40B4-BE49-F238E27FC236}">
                          <a16:creationId xmlns=""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uppo 88">
                        <a:extLst>
                          <a:ext uri="{FF2B5EF4-FFF2-40B4-BE49-F238E27FC236}">
                            <a16:creationId xmlns=""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uppo 85">
                          <a:extLst>
                            <a:ext uri="{FF2B5EF4-FFF2-40B4-BE49-F238E27FC236}">
                              <a16:creationId xmlns=""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uppo 82">
                            <a:extLst>
                              <a:ext uri="{FF2B5EF4-FFF2-40B4-BE49-F238E27FC236}">
                                <a16:creationId xmlns=""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=""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=""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=""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it-IT"/>
                            </a:defPPr>
                          </a:lstStyle>
                          <a:p>
                            <a:pPr algn="ctr" rtl="0"/>
                            <a:r>
                              <a:rPr lang="it-IT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=""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it-IT"/>
                          </a:defPPr>
                        </a:lstStyle>
                        <a:p>
                          <a:pPr algn="ctr" rtl="0"/>
                          <a:r>
                            <a:rPr lang="it-IT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=""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it-IT"/>
                        </a:defPPr>
                      </a:lstStyle>
                      <a:p>
                        <a:pPr algn="ctr" rtl="0"/>
                        <a:r>
                          <a:rPr lang="it-IT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=""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=""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it-IT"/>
                    </a:defPPr>
                  </a:lstStyle>
                  <a:p>
                    <a:pPr algn="ctr" rtl="0"/>
                    <a:r>
                      <a:rPr lang="it-IT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=""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=""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=""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=""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=""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</a:lstStyle>
              <a:p>
                <a:pPr algn="ctr" rtl="0"/>
                <a:r>
                  <a:rPr lang="it-IT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=""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=""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=""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297" name="Elemento grafico 296">
              <a:extLst>
                <a:ext uri="{FF2B5EF4-FFF2-40B4-BE49-F238E27FC236}">
                  <a16:creationId xmlns=""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Elemento grafico 298">
              <a:extLst>
                <a:ext uri="{FF2B5EF4-FFF2-40B4-BE49-F238E27FC236}">
                  <a16:creationId xmlns=""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Connettore diritto 169">
              <a:extLst>
                <a:ext uri="{FF2B5EF4-FFF2-40B4-BE49-F238E27FC236}">
                  <a16:creationId xmlns=""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rtlCol="0" anchor="b">
            <a:normAutofit/>
          </a:bodyPr>
          <a:lstStyle>
            <a:lvl1pPr algn="l">
              <a:defRPr lang="it-IT" sz="44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1800">
                <a:solidFill>
                  <a:schemeClr val="tx2"/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inserire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rtlCol="0" anchor="b" anchorCtr="0"/>
          <a:lstStyle>
            <a:lvl1pPr>
              <a:defRPr lang="it-IT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it-IT" sz="2400"/>
            </a:lvl1pPr>
            <a:lvl2pPr marL="457200">
              <a:lnSpc>
                <a:spcPts val="2000"/>
              </a:lnSpc>
              <a:defRPr lang="it-IT" sz="1800"/>
            </a:lvl2pPr>
            <a:lvl3pPr marL="914400">
              <a:lnSpc>
                <a:spcPts val="2000"/>
              </a:lnSpc>
              <a:defRPr lang="it-IT" sz="1800"/>
            </a:lvl3pPr>
            <a:lvl4pPr marL="1371600">
              <a:lnSpc>
                <a:spcPts val="2000"/>
              </a:lnSpc>
              <a:defRPr lang="it-IT" sz="1800"/>
            </a:lvl4pPr>
            <a:lvl5pPr marL="1828800">
              <a:lnSpc>
                <a:spcPts val="2000"/>
              </a:lnSpc>
              <a:defRPr lang="it-IT" sz="18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464914EB-20DD-97B4-8FF9-94D739D21C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20" name="Immagine 19" descr="Motivo a strisce in bianco e nero&#10;&#10;Descrizione generata automaticamente con affidabilità bassa">
              <a:extLst>
                <a:ext uri="{FF2B5EF4-FFF2-40B4-BE49-F238E27FC236}">
                  <a16:creationId xmlns=""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Elemento grafico 25">
              <a:extLst>
                <a:ext uri="{FF2B5EF4-FFF2-40B4-BE49-F238E27FC236}">
                  <a16:creationId xmlns=""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4" name="Elemento grafico 13">
              <a:extLst>
                <a:ext uri="{FF2B5EF4-FFF2-40B4-BE49-F238E27FC236}">
                  <a16:creationId xmlns=""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uppo 39">
              <a:extLst>
                <a:ext uri="{FF2B5EF4-FFF2-40B4-BE49-F238E27FC236}">
                  <a16:creationId xmlns=""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po 40">
                <a:extLst>
                  <a:ext uri="{FF2B5EF4-FFF2-40B4-BE49-F238E27FC236}">
                    <a16:creationId xmlns=""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po 42">
                  <a:extLst>
                    <a:ext uri="{FF2B5EF4-FFF2-40B4-BE49-F238E27FC236}">
                      <a16:creationId xmlns=""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po 48">
                    <a:extLst>
                      <a:ext uri="{FF2B5EF4-FFF2-40B4-BE49-F238E27FC236}">
                        <a16:creationId xmlns=""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po 50">
                      <a:extLst>
                        <a:ext uri="{FF2B5EF4-FFF2-40B4-BE49-F238E27FC236}">
                          <a16:creationId xmlns=""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po 52">
                        <a:extLst>
                          <a:ext uri="{FF2B5EF4-FFF2-40B4-BE49-F238E27FC236}">
                            <a16:creationId xmlns=""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po 54">
                          <a:extLst>
                            <a:ext uri="{FF2B5EF4-FFF2-40B4-BE49-F238E27FC236}">
                              <a16:creationId xmlns=""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po 56">
                            <a:extLst>
                              <a:ext uri="{FF2B5EF4-FFF2-40B4-BE49-F238E27FC236}">
                                <a16:creationId xmlns=""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=""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=""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=""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it-IT"/>
                            </a:defPPr>
                          </a:lstStyle>
                          <a:p>
                            <a:pPr algn="ctr" rtl="0"/>
                            <a:r>
                              <a:rPr lang="it-IT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=""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it-IT"/>
                          </a:defPPr>
                        </a:lstStyle>
                        <a:p>
                          <a:pPr algn="ctr" rtl="0"/>
                          <a:r>
                            <a:rPr lang="it-IT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=""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it-IT"/>
                        </a:defPPr>
                      </a:lstStyle>
                      <a:p>
                        <a:pPr algn="ctr" rtl="0"/>
                        <a:r>
                          <a:rPr lang="it-IT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=""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=""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it-IT"/>
                    </a:defPPr>
                  </a:lstStyle>
                  <a:p>
                    <a:pPr algn="ctr" rtl="0"/>
                    <a:r>
                      <a:rPr lang="it-IT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=""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=""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=""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=""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</a:lstStyle>
              <a:p>
                <a:pPr algn="ctr" rtl="0"/>
                <a:r>
                  <a:rPr lang="it-IT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cxnSp>
          <p:nvCxnSpPr>
            <p:cNvPr id="66" name="Connettore diritto 65">
              <a:extLst>
                <a:ext uri="{FF2B5EF4-FFF2-40B4-BE49-F238E27FC236}">
                  <a16:creationId xmlns=""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4" name="Segnaposto piè di pagina 4">
            <a:extLst>
              <a:ext uri="{FF2B5EF4-FFF2-40B4-BE49-F238E27FC236}">
                <a16:creationId xmlns=""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=""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data 3">
            <a:extLst>
              <a:ext uri="{FF2B5EF4-FFF2-40B4-BE49-F238E27FC236}">
                <a16:creationId xmlns=""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tx1"/>
                </a:solidFill>
              </a:defRPr>
            </a:lvl1pPr>
          </a:lstStyle>
          <a:p>
            <a:pPr rtl="0"/>
            <a:fld id="{2994212B-C52F-4588-8D3E-34AFF0974671}" type="datetime1">
              <a:rPr lang="it-IT" smtClean="0"/>
              <a:t>08/06/2025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rtlCol="0" anchor="ctr">
            <a:normAutofit/>
          </a:bodyPr>
          <a:lstStyle>
            <a:lvl1pPr algn="l">
              <a:defRPr lang="it-IT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63" name="Segnaposto immagine 62">
            <a:extLst>
              <a:ext uri="{FF2B5EF4-FFF2-40B4-BE49-F238E27FC236}">
                <a16:creationId xmlns=""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algn="ctr">
              <a:defRPr lang="it-IT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A1EA6F58-FA46-C921-5758-59234B148D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=""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3" name="Elemento grafico 12">
              <a:extLst>
                <a:ext uri="{FF2B5EF4-FFF2-40B4-BE49-F238E27FC236}">
                  <a16:creationId xmlns=""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1" name="Immagine 10" descr="Motivo a strisce in bianco e nero&#10;&#10;Descrizione generata automaticamente con affidabilità bassa">
              <a:extLst>
                <a:ext uri="{FF2B5EF4-FFF2-40B4-BE49-F238E27FC236}">
                  <a16:creationId xmlns=""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 e immagin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rtlCol="0" anchor="b">
            <a:normAutofit/>
          </a:bodyPr>
          <a:lstStyle>
            <a:lvl1pPr algn="l">
              <a:defRPr lang="it-IT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inserire il sottotitolo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C2A24CB0-5164-75CE-ED27-EF876C19C6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=""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3" name="Elemento grafico 12">
              <a:extLst>
                <a:ext uri="{FF2B5EF4-FFF2-40B4-BE49-F238E27FC236}">
                  <a16:creationId xmlns=""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uppo 18">
              <a:extLst>
                <a:ext uri="{FF2B5EF4-FFF2-40B4-BE49-F238E27FC236}">
                  <a16:creationId xmlns=""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uppo 19">
                <a:extLst>
                  <a:ext uri="{FF2B5EF4-FFF2-40B4-BE49-F238E27FC236}">
                    <a16:creationId xmlns=""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uppo 21">
                  <a:extLst>
                    <a:ext uri="{FF2B5EF4-FFF2-40B4-BE49-F238E27FC236}">
                      <a16:creationId xmlns=""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uppo 28">
                    <a:extLst>
                      <a:ext uri="{FF2B5EF4-FFF2-40B4-BE49-F238E27FC236}">
                        <a16:creationId xmlns=""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uppo 30">
                      <a:extLst>
                        <a:ext uri="{FF2B5EF4-FFF2-40B4-BE49-F238E27FC236}">
                          <a16:creationId xmlns=""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uppo 32">
                        <a:extLst>
                          <a:ext uri="{FF2B5EF4-FFF2-40B4-BE49-F238E27FC236}">
                            <a16:creationId xmlns=""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uppo 34">
                          <a:extLst>
                            <a:ext uri="{FF2B5EF4-FFF2-40B4-BE49-F238E27FC236}">
                              <a16:creationId xmlns=""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uppo 36">
                            <a:extLst>
                              <a:ext uri="{FF2B5EF4-FFF2-40B4-BE49-F238E27FC236}">
                                <a16:creationId xmlns=""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=""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=""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=""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it-IT"/>
                            </a:defPPr>
                          </a:lstStyle>
                          <a:p>
                            <a:pPr algn="ctr" rtl="0"/>
                            <a:r>
                              <a:rPr lang="it-IT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=""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it-IT"/>
                          </a:defPPr>
                        </a:lstStyle>
                        <a:p>
                          <a:pPr algn="ctr" rtl="0"/>
                          <a:r>
                            <a:rPr lang="it-IT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=""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it-IT"/>
                        </a:defPPr>
                      </a:lstStyle>
                      <a:p>
                        <a:pPr algn="ctr" rtl="0"/>
                        <a:r>
                          <a:rPr lang="it-IT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=""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=""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it-IT"/>
                    </a:defPPr>
                  </a:lstStyle>
                  <a:p>
                    <a:pPr algn="ctr" rtl="0"/>
                    <a:r>
                      <a:rPr lang="it-IT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=""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=""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=""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=""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=""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</a:lstStyle>
              <a:p>
                <a:pPr algn="ctr" rtl="0"/>
                <a:r>
                  <a:rPr lang="it-IT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63" name="Segnaposto immagine 62">
            <a:extLst>
              <a:ext uri="{FF2B5EF4-FFF2-40B4-BE49-F238E27FC236}">
                <a16:creationId xmlns=""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it-IT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rtlCol="0" anchor="t" anchorCtr="0"/>
          <a:lstStyle>
            <a:lvl1pPr>
              <a:defRPr lang="it-IT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C8EF03D4-C3B7-918C-FF43-0A9C106ACA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=""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8" name="Elemento grafico 7">
              <a:extLst>
                <a:ext uri="{FF2B5EF4-FFF2-40B4-BE49-F238E27FC236}">
                  <a16:creationId xmlns=""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35" name="Immagine 34" descr="Motivo a strisce in bianco e nero&#10;&#10;Descrizione generata automaticamente con affidabilità bassa">
              <a:extLst>
                <a:ext uri="{FF2B5EF4-FFF2-40B4-BE49-F238E27FC236}">
                  <a16:creationId xmlns=""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Elemento grafico 35">
              <a:extLst>
                <a:ext uri="{FF2B5EF4-FFF2-40B4-BE49-F238E27FC236}">
                  <a16:creationId xmlns=""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38" name="Elemento grafico 37">
              <a:extLst>
                <a:ext uri="{FF2B5EF4-FFF2-40B4-BE49-F238E27FC236}">
                  <a16:creationId xmlns=""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uppo 39">
              <a:extLst>
                <a:ext uri="{FF2B5EF4-FFF2-40B4-BE49-F238E27FC236}">
                  <a16:creationId xmlns=""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po 40">
                <a:extLst>
                  <a:ext uri="{FF2B5EF4-FFF2-40B4-BE49-F238E27FC236}">
                    <a16:creationId xmlns=""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po 42">
                  <a:extLst>
                    <a:ext uri="{FF2B5EF4-FFF2-40B4-BE49-F238E27FC236}">
                      <a16:creationId xmlns=""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po 48">
                    <a:extLst>
                      <a:ext uri="{FF2B5EF4-FFF2-40B4-BE49-F238E27FC236}">
                        <a16:creationId xmlns=""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po 50">
                      <a:extLst>
                        <a:ext uri="{FF2B5EF4-FFF2-40B4-BE49-F238E27FC236}">
                          <a16:creationId xmlns=""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po 52">
                        <a:extLst>
                          <a:ext uri="{FF2B5EF4-FFF2-40B4-BE49-F238E27FC236}">
                            <a16:creationId xmlns=""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po 54">
                          <a:extLst>
                            <a:ext uri="{FF2B5EF4-FFF2-40B4-BE49-F238E27FC236}">
                              <a16:creationId xmlns=""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po 56">
                            <a:extLst>
                              <a:ext uri="{FF2B5EF4-FFF2-40B4-BE49-F238E27FC236}">
                                <a16:creationId xmlns=""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=""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=""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=""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it-IT"/>
                            </a:defPPr>
                          </a:lstStyle>
                          <a:p>
                            <a:pPr algn="ctr" rtl="0"/>
                            <a:r>
                              <a:rPr lang="it-IT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=""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it-IT"/>
                          </a:defPPr>
                        </a:lstStyle>
                        <a:p>
                          <a:pPr algn="ctr" rtl="0"/>
                          <a:r>
                            <a:rPr lang="it-IT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=""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it-IT"/>
                        </a:defPPr>
                      </a:lstStyle>
                      <a:p>
                        <a:pPr algn="ctr" rtl="0"/>
                        <a:r>
                          <a:rPr lang="it-IT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=""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=""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it-IT"/>
                    </a:defPPr>
                  </a:lstStyle>
                  <a:p>
                    <a:pPr algn="ctr" rtl="0"/>
                    <a:r>
                      <a:rPr lang="it-IT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=""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=""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=""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=""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</a:lstStyle>
              <a:p>
                <a:pPr algn="ctr" rtl="0"/>
                <a:r>
                  <a:rPr lang="it-IT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cxnSp>
          <p:nvCxnSpPr>
            <p:cNvPr id="63" name="Connettore diritto 62">
              <a:extLst>
                <a:ext uri="{FF2B5EF4-FFF2-40B4-BE49-F238E27FC236}">
                  <a16:creationId xmlns=""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67" name="Segnaposto data 3">
            <a:extLst>
              <a:ext uri="{FF2B5EF4-FFF2-40B4-BE49-F238E27FC236}">
                <a16:creationId xmlns=""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EF431BC6-923D-46AC-9CD9-4B7AA4114DE6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68" name="Segnaposto piè di pagina 4">
            <a:extLst>
              <a:ext uri="{FF2B5EF4-FFF2-40B4-BE49-F238E27FC236}">
                <a16:creationId xmlns=""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9" name="Segnaposto numero diapositiva 5">
            <a:extLst>
              <a:ext uri="{FF2B5EF4-FFF2-40B4-BE49-F238E27FC236}">
                <a16:creationId xmlns=""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=""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it-IT"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lang="it-IT"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lang="it-IT"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lang="it-IT"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lang="it-IT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9F09F422-89F7-BDA7-7801-F364BA5D95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28" name="Elemento grafico 27">
              <a:extLst>
                <a:ext uri="{FF2B5EF4-FFF2-40B4-BE49-F238E27FC236}">
                  <a16:creationId xmlns=""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1" name="Elemento grafico 10">
              <a:extLst>
                <a:ext uri="{FF2B5EF4-FFF2-40B4-BE49-F238E27FC236}">
                  <a16:creationId xmlns=""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Elemento grafico 68">
              <a:extLst>
                <a:ext uri="{FF2B5EF4-FFF2-40B4-BE49-F238E27FC236}">
                  <a16:creationId xmlns=""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=""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73" name="Elemento grafico 72">
              <a:extLst>
                <a:ext uri="{FF2B5EF4-FFF2-40B4-BE49-F238E27FC236}">
                  <a16:creationId xmlns=""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Immagine 34" descr="Motivo a strisce in bianco e nero&#10;&#10;Descrizione generata automaticamente con affidabilità bassa">
              <a:extLst>
                <a:ext uri="{FF2B5EF4-FFF2-40B4-BE49-F238E27FC236}">
                  <a16:creationId xmlns=""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uppo 161">
              <a:extLst>
                <a:ext uri="{FF2B5EF4-FFF2-40B4-BE49-F238E27FC236}">
                  <a16:creationId xmlns=""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uppo 162">
                <a:extLst>
                  <a:ext uri="{FF2B5EF4-FFF2-40B4-BE49-F238E27FC236}">
                    <a16:creationId xmlns=""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uppo 164">
                  <a:extLst>
                    <a:ext uri="{FF2B5EF4-FFF2-40B4-BE49-F238E27FC236}">
                      <a16:creationId xmlns=""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uppo 172">
                    <a:extLst>
                      <a:ext uri="{FF2B5EF4-FFF2-40B4-BE49-F238E27FC236}">
                        <a16:creationId xmlns=""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uppo 175">
                      <a:extLst>
                        <a:ext uri="{FF2B5EF4-FFF2-40B4-BE49-F238E27FC236}">
                          <a16:creationId xmlns=""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uppo 177">
                        <a:extLst>
                          <a:ext uri="{FF2B5EF4-FFF2-40B4-BE49-F238E27FC236}">
                            <a16:creationId xmlns=""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uppo 179">
                          <a:extLst>
                            <a:ext uri="{FF2B5EF4-FFF2-40B4-BE49-F238E27FC236}">
                              <a16:creationId xmlns=""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uppo 181">
                            <a:extLst>
                              <a:ext uri="{FF2B5EF4-FFF2-40B4-BE49-F238E27FC236}">
                                <a16:creationId xmlns=""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=""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=""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it-IT"/>
                              </a:defPPr>
                            </a:lstStyle>
                            <a:p>
                              <a:pPr algn="ctr" rtl="0"/>
                              <a:r>
                                <a:rPr lang="it-IT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=""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it-IT"/>
                            </a:defPPr>
                          </a:lstStyle>
                          <a:p>
                            <a:pPr algn="ctr" rtl="0"/>
                            <a:r>
                              <a:rPr lang="it-IT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=""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it-IT"/>
                          </a:defPPr>
                        </a:lstStyle>
                        <a:p>
                          <a:pPr algn="ctr" rtl="0"/>
                          <a:r>
                            <a:rPr lang="it-IT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=""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it-IT"/>
                        </a:defPPr>
                      </a:lstStyle>
                      <a:p>
                        <a:pPr algn="ctr" rtl="0"/>
                        <a:r>
                          <a:rPr lang="it-IT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=""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=""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it-IT"/>
                    </a:defPPr>
                  </a:lstStyle>
                  <a:p>
                    <a:pPr algn="ctr" rtl="0"/>
                    <a:r>
                      <a:rPr lang="it-IT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=""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=""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=""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=""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=""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</a:lstStyle>
                <a:p>
                  <a:pPr algn="ctr" rtl="0"/>
                  <a:r>
                    <a:rPr lang="it-IT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=""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</a:lstStyle>
              <a:p>
                <a:pPr algn="ctr" rtl="0"/>
                <a:r>
                  <a:rPr lang="it-IT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cxnSp>
          <p:nvCxnSpPr>
            <p:cNvPr id="77" name="Connettore diritto 76">
              <a:extLst>
                <a:ext uri="{FF2B5EF4-FFF2-40B4-BE49-F238E27FC236}">
                  <a16:creationId xmlns=""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rtlCol="0" anchor="b">
            <a:normAutofit/>
          </a:bodyPr>
          <a:lstStyle>
            <a:lvl1pPr algn="l">
              <a:defRPr lang="it-IT" sz="48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Fare clic per AGGIUNGERE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it-IT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inserire il sottotitolo</a:t>
            </a:r>
          </a:p>
        </p:txBody>
      </p:sp>
      <p:sp>
        <p:nvSpPr>
          <p:cNvPr id="192" name="Segnaposto data 3">
            <a:extLst>
              <a:ext uri="{FF2B5EF4-FFF2-40B4-BE49-F238E27FC236}">
                <a16:creationId xmlns=""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14095763-1E34-4F55-A974-FBC38347CA78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193" name="Segnaposto piè di pagina 4">
            <a:extLst>
              <a:ext uri="{FF2B5EF4-FFF2-40B4-BE49-F238E27FC236}">
                <a16:creationId xmlns=""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194" name="Segnaposto numero diapositiva 5">
            <a:extLst>
              <a:ext uri="{FF2B5EF4-FFF2-40B4-BE49-F238E27FC236}">
                <a16:creationId xmlns=""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rtlCol="0" anchor="t" anchorCtr="0"/>
          <a:lstStyle>
            <a:lvl1pPr>
              <a:defRPr lang="it-IT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E88DF45F-9FEA-47BE-AC15-52BE148E1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2" name="Immagine 11" descr="Motivo a strisce in bianco e nero&#10;&#10;Descrizione generata automaticamente con affidabilità bassa">
              <a:extLst>
                <a:ext uri="{FF2B5EF4-FFF2-40B4-BE49-F238E27FC236}">
                  <a16:creationId xmlns=""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26" name="Elemento grafico 25">
              <a:extLst>
                <a:ext uri="{FF2B5EF4-FFF2-40B4-BE49-F238E27FC236}">
                  <a16:creationId xmlns=""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31" name="Elemento grafico 30">
              <a:extLst>
                <a:ext uri="{FF2B5EF4-FFF2-40B4-BE49-F238E27FC236}">
                  <a16:creationId xmlns=""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Segnaposto data 3">
            <a:extLst>
              <a:ext uri="{FF2B5EF4-FFF2-40B4-BE49-F238E27FC236}">
                <a16:creationId xmlns=""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FD328E9-7DAD-4F79-8FA0-40FEA8F9722C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33" name="Segnaposto piè di pagina 4">
            <a:extLst>
              <a:ext uri="{FF2B5EF4-FFF2-40B4-BE49-F238E27FC236}">
                <a16:creationId xmlns=""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34" name="Segnaposto numero diapositiva 5">
            <a:extLst>
              <a:ext uri="{FF2B5EF4-FFF2-40B4-BE49-F238E27FC236}">
                <a16:creationId xmlns=""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=""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it-IT" sz="1800"/>
            </a:lvl1pPr>
            <a:lvl2pPr marL="457200">
              <a:lnSpc>
                <a:spcPts val="2000"/>
              </a:lnSpc>
              <a:defRPr lang="it-IT" sz="1800"/>
            </a:lvl2pPr>
            <a:lvl3pPr marL="914400">
              <a:lnSpc>
                <a:spcPts val="2000"/>
              </a:lnSpc>
              <a:defRPr lang="it-IT" sz="1800"/>
            </a:lvl3pPr>
            <a:lvl4pPr marL="1371600">
              <a:lnSpc>
                <a:spcPts val="2000"/>
              </a:lnSpc>
              <a:defRPr lang="it-IT" sz="1800"/>
            </a:lvl4pPr>
            <a:lvl5pPr marL="1828800">
              <a:lnSpc>
                <a:spcPts val="2000"/>
              </a:lnSpc>
              <a:defRPr lang="it-IT" sz="18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lang="it-IT" sz="1800"/>
            </a:lvl1pPr>
            <a:lvl2pPr marL="457200">
              <a:lnSpc>
                <a:spcPts val="2000"/>
              </a:lnSpc>
              <a:defRPr lang="it-IT" sz="1800"/>
            </a:lvl2pPr>
            <a:lvl3pPr marL="914400">
              <a:lnSpc>
                <a:spcPts val="2000"/>
              </a:lnSpc>
              <a:defRPr lang="it-IT" sz="1800"/>
            </a:lvl3pPr>
            <a:lvl4pPr marL="1371600">
              <a:lnSpc>
                <a:spcPts val="2000"/>
              </a:lnSpc>
              <a:defRPr lang="it-IT" sz="1800"/>
            </a:lvl4pPr>
            <a:lvl5pPr marL="1828800">
              <a:lnSpc>
                <a:spcPts val="2000"/>
              </a:lnSpc>
              <a:defRPr lang="it-IT" sz="18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lemento grafico 25">
            <a:extLst>
              <a:ext uri="{FF2B5EF4-FFF2-40B4-BE49-F238E27FC236}">
                <a16:creationId xmlns="" xmlns:a16="http://schemas.microsoft.com/office/drawing/2014/main" id="{E1BC9BFE-80C0-4DA9-92DB-070C41E412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ttangolo 23">
            <a:extLst>
              <a:ext uri="{FF2B5EF4-FFF2-40B4-BE49-F238E27FC236}">
                <a16:creationId xmlns="" xmlns:a16="http://schemas.microsoft.com/office/drawing/2014/main" id="{F5ED01E4-35BF-4165-86B2-E3BDFD91DE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pic>
        <p:nvPicPr>
          <p:cNvPr id="9" name="Elemento grafico 8">
            <a:extLst>
              <a:ext uri="{FF2B5EF4-FFF2-40B4-BE49-F238E27FC236}">
                <a16:creationId xmlns="" xmlns:a16="http://schemas.microsoft.com/office/drawing/2014/main" id="{B7E6DD28-C71B-4484-973A-D12A27730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ttangolo 23">
            <a:extLst>
              <a:ext uri="{FF2B5EF4-FFF2-40B4-BE49-F238E27FC236}">
                <a16:creationId xmlns="" xmlns:a16="http://schemas.microsoft.com/office/drawing/2014/main" id="{AB403917-256D-4254-A12F-F8BD19470C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pic>
        <p:nvPicPr>
          <p:cNvPr id="12" name="Elemento grafico 11">
            <a:extLst>
              <a:ext uri="{FF2B5EF4-FFF2-40B4-BE49-F238E27FC236}">
                <a16:creationId xmlns="" xmlns:a16="http://schemas.microsoft.com/office/drawing/2014/main" id="{EB06A536-5FCB-4761-9EFF-D54BE44B1F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="" xmlns:a16="http://schemas.microsoft.com/office/drawing/2014/main" id="{3B73C61F-3D48-4791-8280-D98D2C01E0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="" xmlns:a16="http://schemas.microsoft.com/office/drawing/2014/main" id="{94213EEF-F759-4045-9F53-49C1B4ECED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101" name="Figura a mano libera: Forma 100">
            <a:extLst>
              <a:ext uri="{FF2B5EF4-FFF2-40B4-BE49-F238E27FC236}">
                <a16:creationId xmlns="" xmlns:a16="http://schemas.microsoft.com/office/drawing/2014/main" id="{788A3CD7-1915-41CF-9FB5-E6FEDCA8F1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163" name="Figura a mano libera: Forma 162">
            <a:extLst>
              <a:ext uri="{FF2B5EF4-FFF2-40B4-BE49-F238E27FC236}">
                <a16:creationId xmlns="" xmlns:a16="http://schemas.microsoft.com/office/drawing/2014/main" id="{FEE07693-1822-40D4-88A4-0F663C787D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rtlCol="0" anchor="t" anchorCtr="0"/>
          <a:lstStyle>
            <a:lvl1pPr>
              <a:defRPr lang="it-IT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=""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it-IT" sz="1800"/>
            </a:lvl1pPr>
            <a:lvl2pPr>
              <a:lnSpc>
                <a:spcPts val="2000"/>
              </a:lnSpc>
              <a:defRPr lang="it-IT" sz="1800"/>
            </a:lvl2pPr>
            <a:lvl3pPr>
              <a:lnSpc>
                <a:spcPts val="2000"/>
              </a:lnSpc>
              <a:defRPr lang="it-IT" sz="1800"/>
            </a:lvl3pPr>
            <a:lvl4pPr>
              <a:lnSpc>
                <a:spcPts val="2000"/>
              </a:lnSpc>
              <a:defRPr lang="it-IT" sz="1800"/>
            </a:lvl4pPr>
            <a:lvl5pPr>
              <a:lnSpc>
                <a:spcPts val="2000"/>
              </a:lnSpc>
              <a:defRPr lang="it-IT" sz="18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=""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buNone/>
              <a:defRPr lang="it-IT" sz="1800"/>
            </a:lvl1pPr>
            <a:lvl2pPr marL="457200">
              <a:lnSpc>
                <a:spcPts val="2000"/>
              </a:lnSpc>
              <a:defRPr lang="it-IT" sz="1800"/>
            </a:lvl2pPr>
            <a:lvl3pPr marL="914400">
              <a:lnSpc>
                <a:spcPts val="2000"/>
              </a:lnSpc>
              <a:defRPr lang="it-IT" sz="1800"/>
            </a:lvl3pPr>
            <a:lvl4pPr marL="1371600">
              <a:lnSpc>
                <a:spcPts val="2000"/>
              </a:lnSpc>
              <a:defRPr lang="it-IT" sz="1800"/>
            </a:lvl4pPr>
            <a:lvl5pPr marL="1828800">
              <a:lnSpc>
                <a:spcPts val="2000"/>
              </a:lnSpc>
              <a:defRPr lang="it-IT" sz="18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09" name="Segnaposto data 3">
            <a:extLst>
              <a:ext uri="{FF2B5EF4-FFF2-40B4-BE49-F238E27FC236}">
                <a16:creationId xmlns=""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9518E6D-2745-45F1-83B5-39E608F20E98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210" name="Segnaposto piè di pagina 4">
            <a:extLst>
              <a:ext uri="{FF2B5EF4-FFF2-40B4-BE49-F238E27FC236}">
                <a16:creationId xmlns=""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211" name="Segnaposto numero diapositiva 5">
            <a:extLst>
              <a:ext uri="{FF2B5EF4-FFF2-40B4-BE49-F238E27FC236}">
                <a16:creationId xmlns=""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e immag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rtlCol="0" anchor="t" anchorCtr="0"/>
          <a:lstStyle>
            <a:lvl1pPr>
              <a:defRPr lang="it-IT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27" name="Segnaposto immagine 26">
            <a:extLst>
              <a:ext uri="{FF2B5EF4-FFF2-40B4-BE49-F238E27FC236}">
                <a16:creationId xmlns=""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l">
              <a:buNone/>
              <a:defRPr lang="it-IT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="" xmlns:a16="http://schemas.microsoft.com/office/drawing/2014/main" id="{9CC28908-2548-441C-BE9D-8728E1FC84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pic>
        <p:nvPicPr>
          <p:cNvPr id="35" name="Immagine 34">
            <a:extLst>
              <a:ext uri="{FF2B5EF4-FFF2-40B4-BE49-F238E27FC236}">
                <a16:creationId xmlns="" xmlns:a16="http://schemas.microsoft.com/office/drawing/2014/main" id="{731DC170-FB16-45F8-B62C-DCAB2B9AC3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=""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 rtlCol="0"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lang="it-IT"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lang="it-IT"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lang="it-IT"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lang="it-IT"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lang="it-IT"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9" name="Segnaposto data 3">
            <a:extLst>
              <a:ext uri="{FF2B5EF4-FFF2-40B4-BE49-F238E27FC236}">
                <a16:creationId xmlns=""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B13B5264-2328-47FB-A114-E37A3CD1E18C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70" name="Segnaposto piè di pagina 4">
            <a:extLst>
              <a:ext uri="{FF2B5EF4-FFF2-40B4-BE49-F238E27FC236}">
                <a16:creationId xmlns=""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1" name="Segnaposto numero diapositiva 5">
            <a:extLst>
              <a:ext uri="{FF2B5EF4-FFF2-40B4-BE49-F238E27FC236}">
                <a16:creationId xmlns=""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9" name="Gruppo 8">
            <a:extLst>
              <a:ext uri="{FF2B5EF4-FFF2-40B4-BE49-F238E27FC236}">
                <a16:creationId xmlns="" xmlns:a16="http://schemas.microsoft.com/office/drawing/2014/main" id="{378F81CD-65D4-6CA1-E2C2-34DF58B566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E419657A-6BE9-88F7-BE4C-6BF3C13F7E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BB2BB8E-26BE-8FBF-1C62-4F42858193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864BEFA-BF82-8BAF-1977-518DCAB0F3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14C6E7FC-E03B-5EE2-7126-8CC1FBCB9D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59957EF-0F68-275E-1FFC-87388D717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ECECEEA3-55C1-1632-4F14-7E57A80266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pic>
          <p:nvPicPr>
            <p:cNvPr id="16" name="Elemento grafico 15">
              <a:extLst>
                <a:ext uri="{FF2B5EF4-FFF2-40B4-BE49-F238E27FC236}">
                  <a16:creationId xmlns="" xmlns:a16="http://schemas.microsoft.com/office/drawing/2014/main" id="{A6290E86-B21F-0C88-099F-07B046CA1D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ttangolo 23">
            <a:extLst>
              <a:ext uri="{FF2B5EF4-FFF2-40B4-BE49-F238E27FC236}">
                <a16:creationId xmlns="" xmlns:a16="http://schemas.microsoft.com/office/drawing/2014/main" id="{E489F066-AA0F-D3C7-739B-15808100E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74BEDF0-2599-4FF0-B56C-FFA710B6E6DD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0966" y="677918"/>
            <a:ext cx="8050098" cy="359059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en-US" sz="4000" dirty="0">
                <a:latin typeface="Algerian" panose="04020705040A02060702" pitchFamily="82" charset="0"/>
              </a:rPr>
              <a:t>navigating the Digital Word skills of critical thinking and media awareness</a:t>
            </a:r>
            <a:endParaRPr lang="it-IT" sz="4000" dirty="0">
              <a:latin typeface="Algerian" panose="04020705040A020607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918" y="0"/>
            <a:ext cx="4041998" cy="8718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635798" y="4268514"/>
            <a:ext cx="742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PNRR_2023-1-IT02-KA121-SCH-000126195_20250321_112516</a:t>
            </a:r>
          </a:p>
          <a:p>
            <a:pPr algn="ctr"/>
            <a:r>
              <a:rPr lang="it-IT" dirty="0" err="1" smtClean="0"/>
              <a:t>Moreni</a:t>
            </a:r>
            <a:r>
              <a:rPr lang="it-IT" dirty="0" smtClean="0"/>
              <a:t> </a:t>
            </a:r>
            <a:r>
              <a:rPr lang="it-IT" dirty="0" smtClean="0"/>
              <a:t>5th-10th </a:t>
            </a:r>
            <a:r>
              <a:rPr lang="it-IT" dirty="0" smtClean="0"/>
              <a:t>April 2025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92293"/>
            <a:ext cx="5846571" cy="86570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808" y="5804473"/>
            <a:ext cx="4214108" cy="10535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73216"/>
            <a:ext cx="3036071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713" y="1063487"/>
            <a:ext cx="6343650" cy="881498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INDEX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96368" y="2102690"/>
            <a:ext cx="6839157" cy="2668587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marL="457200" indent="-457200" rtl="0">
              <a:buFont typeface="Wingdings" panose="05000000000000000000" pitchFamily="2" charset="2"/>
              <a:buChar char="v"/>
            </a:pPr>
            <a:r>
              <a:rPr lang="it-IT" sz="3200" dirty="0" err="1"/>
              <a:t>Introduction</a:t>
            </a:r>
            <a:endParaRPr lang="it-IT" sz="3200" dirty="0"/>
          </a:p>
          <a:p>
            <a:pPr marL="457200" indent="-457200" rtl="0">
              <a:buFont typeface="Wingdings" panose="05000000000000000000" pitchFamily="2" charset="2"/>
              <a:buChar char="v"/>
            </a:pPr>
            <a:r>
              <a:rPr lang="en-US" sz="3200" dirty="0"/>
              <a:t>Critical Thinking in the Digital Age</a:t>
            </a:r>
          </a:p>
          <a:p>
            <a:pPr marL="457200" indent="-457200" rtl="0">
              <a:buFont typeface="Wingdings" panose="05000000000000000000" pitchFamily="2" charset="2"/>
              <a:buChar char="v"/>
            </a:pPr>
            <a:r>
              <a:rPr lang="it-IT" sz="3200" dirty="0"/>
              <a:t>Media </a:t>
            </a:r>
            <a:r>
              <a:rPr lang="it-IT" sz="3200" dirty="0" err="1"/>
              <a:t>Awareness</a:t>
            </a:r>
            <a:endParaRPr lang="it-IT" sz="3200" dirty="0"/>
          </a:p>
          <a:p>
            <a:pPr marL="457200" indent="-457200" rtl="0">
              <a:buFont typeface="Wingdings" panose="05000000000000000000" pitchFamily="2" charset="2"/>
              <a:buChar char="v"/>
            </a:pPr>
            <a:r>
              <a:rPr lang="it-IT" sz="3200" dirty="0" err="1"/>
              <a:t>Importance</a:t>
            </a:r>
            <a:r>
              <a:rPr lang="it-IT" sz="3200" dirty="0"/>
              <a:t> of </a:t>
            </a:r>
            <a:r>
              <a:rPr lang="it-IT" sz="3200" dirty="0" err="1"/>
              <a:t>t</a:t>
            </a:r>
            <a:r>
              <a:rPr lang="it-IT" sz="3200" dirty="0" err="1" smtClean="0"/>
              <a:t>hese</a:t>
            </a:r>
            <a:r>
              <a:rPr lang="it-IT" sz="3200" dirty="0" smtClean="0"/>
              <a:t> </a:t>
            </a:r>
            <a:r>
              <a:rPr lang="it-IT" sz="3200" dirty="0"/>
              <a:t>Skills</a:t>
            </a:r>
          </a:p>
          <a:p>
            <a:pPr marL="457200" indent="-457200" rtl="0">
              <a:buFont typeface="Wingdings" panose="05000000000000000000" pitchFamily="2" charset="2"/>
              <a:buChar char="v"/>
            </a:pPr>
            <a:r>
              <a:rPr lang="it-IT" sz="3200" dirty="0" err="1"/>
              <a:t>Conclusions</a:t>
            </a:r>
            <a:endParaRPr lang="it-IT" sz="32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B5CEABB6-07DC-46E8-9B57-56EC44A396E5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885" y="586409"/>
            <a:ext cx="6594768" cy="1188320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INTRODUCTION</a:t>
            </a:r>
          </a:p>
        </p:txBody>
      </p:sp>
      <p:pic>
        <p:nvPicPr>
          <p:cNvPr id="34" name="Segnaposto immagine 33" descr="Vista aerea di un'intersezione stradale al neon">
            <a:extLst>
              <a:ext uri="{FF2B5EF4-FFF2-40B4-BE49-F238E27FC236}">
                <a16:creationId xmlns=""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Ovale 30">
            <a:extLst>
              <a:ext uri="{FF2B5EF4-FFF2-40B4-BE49-F238E27FC236}">
                <a16:creationId xmlns="" xmlns:a16="http://schemas.microsoft.com/office/drawing/2014/main" id="{F466A906-2869-BB36-138E-D45F62E92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cxnSp>
        <p:nvCxnSpPr>
          <p:cNvPr id="32" name="Connettore diritto 31">
            <a:extLst>
              <a:ext uri="{FF2B5EF4-FFF2-40B4-BE49-F238E27FC236}">
                <a16:creationId xmlns="" xmlns:a16="http://schemas.microsoft.com/office/drawing/2014/main" id="{06186C3A-548E-AD87-3029-9641235307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A0216C08-131B-E8B5-AE5C-5FCA64A53395}"/>
              </a:ext>
            </a:extLst>
          </p:cNvPr>
          <p:cNvSpPr/>
          <p:nvPr/>
        </p:nvSpPr>
        <p:spPr>
          <a:xfrm>
            <a:off x="4572000" y="1665399"/>
            <a:ext cx="7066722" cy="894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B2AD502D-337F-6178-1CF9-E820E7544512}"/>
              </a:ext>
            </a:extLst>
          </p:cNvPr>
          <p:cNvSpPr txBox="1"/>
          <p:nvPr/>
        </p:nvSpPr>
        <p:spPr>
          <a:xfrm>
            <a:off x="5379774" y="2858494"/>
            <a:ext cx="61572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n order to </a:t>
            </a:r>
            <a:r>
              <a:rPr lang="en-US" sz="3200" dirty="0">
                <a:solidFill>
                  <a:schemeClr val="bg1"/>
                </a:solidFill>
              </a:rPr>
              <a:t>navigate the digital world effectively, two key skills are essential: </a:t>
            </a:r>
            <a:r>
              <a:rPr lang="en-US" sz="3200" b="1" dirty="0">
                <a:solidFill>
                  <a:schemeClr val="bg1"/>
                </a:solidFill>
              </a:rPr>
              <a:t>critical thinking</a:t>
            </a:r>
            <a:r>
              <a:rPr lang="en-US" sz="3200" dirty="0">
                <a:solidFill>
                  <a:schemeClr val="bg1"/>
                </a:solidFill>
              </a:rPr>
              <a:t> and </a:t>
            </a:r>
            <a:r>
              <a:rPr lang="en-US" sz="3200" b="1" dirty="0">
                <a:solidFill>
                  <a:schemeClr val="bg1"/>
                </a:solidFill>
              </a:rPr>
              <a:t>media awareness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0448" y="347870"/>
            <a:ext cx="6594768" cy="99793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Critical Thinking</a:t>
            </a:r>
          </a:p>
        </p:txBody>
      </p:sp>
      <p:pic>
        <p:nvPicPr>
          <p:cNvPr id="13" name="Segnaposto immagine 12" descr="Vista da basso di edifici alti">
            <a:extLst>
              <a:ext uri="{FF2B5EF4-FFF2-40B4-BE49-F238E27FC236}">
                <a16:creationId xmlns=""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>
          <a:xfrm>
            <a:off x="0" y="-1"/>
            <a:ext cx="4076118" cy="6096678"/>
          </a:xfrm>
        </p:spPr>
      </p:pic>
      <p:sp>
        <p:nvSpPr>
          <p:cNvPr id="44" name="Ovale 43">
            <a:extLst>
              <a:ext uri="{FF2B5EF4-FFF2-40B4-BE49-F238E27FC236}">
                <a16:creationId xmlns="" xmlns:a16="http://schemas.microsoft.com/office/drawing/2014/main" id="{5F855448-57DF-E468-AF41-00CAAC2D7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cxnSp>
        <p:nvCxnSpPr>
          <p:cNvPr id="43" name="Connettore diritto 42">
            <a:extLst>
              <a:ext uri="{FF2B5EF4-FFF2-40B4-BE49-F238E27FC236}">
                <a16:creationId xmlns="" xmlns:a16="http://schemas.microsoft.com/office/drawing/2014/main" id="{752FDA21-768F-9929-E6D6-D78CD4F8E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DBF35688-7B9C-DF79-7615-42A2F6E34631}"/>
              </a:ext>
            </a:extLst>
          </p:cNvPr>
          <p:cNvSpPr/>
          <p:nvPr/>
        </p:nvSpPr>
        <p:spPr>
          <a:xfrm>
            <a:off x="4582523" y="1491279"/>
            <a:ext cx="7066722" cy="8945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5EF0EDA3-23BE-EA9C-1DD9-D17F4657A3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00448" y="2186602"/>
            <a:ext cx="736282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Evaluating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sources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Being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able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to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distinguish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reliable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sources from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untrustworthy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ones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Analyzing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arguments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Evaluating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information and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recognizing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logical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fallacies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or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insufficient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evidences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Problem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-solving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Applying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critical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thinking to make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informed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decisions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in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digital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interactions.</a:t>
            </a:r>
          </a:p>
        </p:txBody>
      </p:sp>
    </p:spTree>
    <p:extLst>
      <p:ext uri="{BB962C8B-B14F-4D97-AF65-F5344CB8AC3E}">
        <p14:creationId xmlns:p14="http://schemas.microsoft.com/office/powerpoint/2010/main" val="132953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896112"/>
            <a:ext cx="6589150" cy="103659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Media </a:t>
            </a:r>
            <a:r>
              <a:rPr lang="it-IT" dirty="0" err="1"/>
              <a:t>Awareness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B5CEABB6-07DC-46E8-9B57-56EC44A396E5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2A789B38-0842-AF8F-9233-8F2F5686A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40" y="2176236"/>
            <a:ext cx="73628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Recognizing bias and manipulation</a:t>
            </a:r>
            <a:r>
              <a:rPr lang="en-US" sz="2000" dirty="0">
                <a:solidFill>
                  <a:schemeClr val="bg1"/>
                </a:solidFill>
              </a:rPr>
              <a:t>: Understanding how media can influence our opinions through selective presentation of information.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Understanding algorithms</a:t>
            </a:r>
            <a:r>
              <a:rPr lang="en-US" sz="2000" dirty="0">
                <a:solidFill>
                  <a:schemeClr val="bg1"/>
                </a:solidFill>
              </a:rPr>
              <a:t>: Being aware of how algorithms influence the content we see and how they can limit our perspective.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Deconstructing media messages</a:t>
            </a:r>
            <a:r>
              <a:rPr lang="en-US" sz="2000" dirty="0">
                <a:solidFill>
                  <a:schemeClr val="bg1"/>
                </a:solidFill>
              </a:rPr>
              <a:t>: Being able to analyze and understand the persuasive techniques used in media.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6427403F-53D2-16D0-ECB9-38FCA93618CD}"/>
              </a:ext>
            </a:extLst>
          </p:cNvPr>
          <p:cNvSpPr/>
          <p:nvPr/>
        </p:nvSpPr>
        <p:spPr>
          <a:xfrm>
            <a:off x="762001" y="1660244"/>
            <a:ext cx="7066722" cy="8945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7450" y="415035"/>
            <a:ext cx="7200665" cy="1614044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dirty="0" err="1"/>
              <a:t>Importance</a:t>
            </a:r>
            <a:r>
              <a:rPr lang="it-IT" dirty="0"/>
              <a:t> of </a:t>
            </a:r>
            <a:r>
              <a:rPr lang="it-IT" dirty="0" err="1"/>
              <a:t>These</a:t>
            </a:r>
            <a:r>
              <a:rPr lang="it-IT" dirty="0"/>
              <a:t> Skills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8D8D8EF-09F7-2BAC-3EC4-6E8F4051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B5CEABB6-07DC-46E8-9B57-56EC44A396E5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DF9CC28-1EE7-283E-2E69-196D552A63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67877" y="2567195"/>
            <a:ext cx="733981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Protection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against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fake news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These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skills help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us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recognize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and counter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disinformation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Informed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decisions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They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enable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us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to make more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conscious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choices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regarding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information, news, and online interactions.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Contributing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to a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healthy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digital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ecosystem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They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improve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online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discourse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and help reduce the spread of false information.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177524E-557B-4ABE-453F-EE417D1A869B}"/>
              </a:ext>
            </a:extLst>
          </p:cNvPr>
          <p:cNvSpPr/>
          <p:nvPr/>
        </p:nvSpPr>
        <p:spPr>
          <a:xfrm>
            <a:off x="4604421" y="2120939"/>
            <a:ext cx="7066722" cy="894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5738" y="422984"/>
            <a:ext cx="9808699" cy="1033120"/>
          </a:xfrm>
        </p:spPr>
        <p:txBody>
          <a:bodyPr rtlCol="0">
            <a:normAutofit fontScale="90000"/>
          </a:bodyPr>
          <a:lstStyle>
            <a:defPPr>
              <a:defRPr lang="it-IT"/>
            </a:def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 dirty="0"/>
              <a:t>THANK YOU FOR YOUR ATTENTION</a:t>
            </a:r>
            <a:endParaRPr lang="en-US" altLang="it-IT" sz="4400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BCA3166C-61F8-3A49-44DF-C8FE85BAF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442" y="3126360"/>
            <a:ext cx="453027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it-IT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presentation by:</a:t>
            </a: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2800" dirty="0">
                <a:solidFill>
                  <a:schemeClr val="bg1"/>
                </a:solidFill>
              </a:rPr>
              <a:t>Antonio Lorenzo </a:t>
            </a:r>
            <a:r>
              <a:rPr lang="en-US" altLang="it-IT" sz="2800" dirty="0" err="1">
                <a:solidFill>
                  <a:schemeClr val="bg1"/>
                </a:solidFill>
              </a:rPr>
              <a:t>Lazzaro</a:t>
            </a:r>
            <a:r>
              <a:rPr lang="en-US" altLang="it-IT" sz="2800" dirty="0">
                <a:solidFill>
                  <a:schemeClr val="bg1"/>
                </a:solidFill>
              </a:rPr>
              <a:t> </a:t>
            </a:r>
            <a:endParaRPr lang="en-US" altLang="it-IT" sz="2800" dirty="0" smtClean="0">
              <a:solidFill>
                <a:schemeClr val="bg1"/>
              </a:solidFill>
            </a:endParaRP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2800" dirty="0" smtClean="0">
                <a:solidFill>
                  <a:schemeClr val="bg1"/>
                </a:solidFill>
              </a:rPr>
              <a:t>&amp; </a:t>
            </a: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2800" dirty="0" err="1" smtClean="0">
                <a:solidFill>
                  <a:schemeClr val="bg1"/>
                </a:solidFill>
              </a:rPr>
              <a:t>Samuele</a:t>
            </a:r>
            <a:r>
              <a:rPr lang="en-US" altLang="it-IT" sz="2800" dirty="0" smtClean="0">
                <a:solidFill>
                  <a:schemeClr val="bg1"/>
                </a:solidFill>
              </a:rPr>
              <a:t> </a:t>
            </a:r>
            <a:r>
              <a:rPr lang="en-US" altLang="it-IT" sz="2800" dirty="0">
                <a:solidFill>
                  <a:schemeClr val="bg1"/>
                </a:solidFill>
              </a:rPr>
              <a:t>Totino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D7AADFED-E3C2-D096-3C2A-F5EF84752DCA}"/>
              </a:ext>
            </a:extLst>
          </p:cNvPr>
          <p:cNvSpPr/>
          <p:nvPr/>
        </p:nvSpPr>
        <p:spPr>
          <a:xfrm>
            <a:off x="4515997" y="2201780"/>
            <a:ext cx="7066722" cy="8945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o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16622_TF33968143_Win32" id="{B2D99EC4-6C32-4EB0-87E0-DB330FEC7371}" vid="{E47C7716-5D95-4068-B6E6-E8C23F6E9AB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{40360AD6-C8FD-464F-AF2A-6FA3C593835D}tf33968143_win32</Template>
  <TotalTime>26</TotalTime>
  <Words>234</Words>
  <Application>Microsoft Office PowerPoint</Application>
  <PresentationFormat>Widescreen</PresentationFormat>
  <Paragraphs>44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Algerian</vt:lpstr>
      <vt:lpstr>Arial</vt:lpstr>
      <vt:lpstr>Avenir Next LT Pro</vt:lpstr>
      <vt:lpstr>Calibri</vt:lpstr>
      <vt:lpstr>Wingdings</vt:lpstr>
      <vt:lpstr>Personalizzato</vt:lpstr>
      <vt:lpstr>navigating the Digital Word skills of critical thinking and media awareness</vt:lpstr>
      <vt:lpstr>INDEX</vt:lpstr>
      <vt:lpstr>INTRODUCTION</vt:lpstr>
      <vt:lpstr>Critical Thinking</vt:lpstr>
      <vt:lpstr>Media Awareness</vt:lpstr>
      <vt:lpstr>Importance of These Skills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Digital Word skills of critical thinking and media awareness</dc:title>
  <dc:creator>Simona Lazzaro</dc:creator>
  <cp:lastModifiedBy>Account Microsoft</cp:lastModifiedBy>
  <cp:revision>3</cp:revision>
  <dcterms:created xsi:type="dcterms:W3CDTF">2025-03-24T16:32:36Z</dcterms:created>
  <dcterms:modified xsi:type="dcterms:W3CDTF">2025-06-08T16:33:19Z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