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7" r:id="rId4"/>
  </p:sldMasterIdLst>
  <p:notesMasterIdLst>
    <p:notesMasterId r:id="rId12"/>
  </p:notesMasterIdLst>
  <p:handoutMasterIdLst>
    <p:handoutMasterId r:id="rId13"/>
  </p:handoutMasterIdLst>
  <p:sldIdLst>
    <p:sldId id="268" r:id="rId5"/>
    <p:sldId id="261" r:id="rId6"/>
    <p:sldId id="259" r:id="rId7"/>
    <p:sldId id="270" r:id="rId8"/>
    <p:sldId id="271" r:id="rId9"/>
    <p:sldId id="272" r:id="rId10"/>
    <p:sldId id="267" r:id="rId11"/>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80"/>
  </p:normalViewPr>
  <p:slideViewPr>
    <p:cSldViewPr snapToGrid="0" snapToObjects="1">
      <p:cViewPr varScale="1">
        <p:scale>
          <a:sx n="41" d="100"/>
          <a:sy n="41" d="100"/>
        </p:scale>
        <p:origin x="500" y="32"/>
      </p:cViewPr>
      <p:guideLst/>
    </p:cSldViewPr>
  </p:slideViewPr>
  <p:notesTextViewPr>
    <p:cViewPr>
      <p:scale>
        <a:sx n="1" d="1"/>
        <a:sy n="1" d="1"/>
      </p:scale>
      <p:origin x="0" y="0"/>
    </p:cViewPr>
  </p:notesTextViewPr>
  <p:notesViewPr>
    <p:cSldViewPr snapToGrid="0" snapToObjects="1">
      <p:cViewPr varScale="1">
        <p:scale>
          <a:sx n="89" d="100"/>
          <a:sy n="89" d="100"/>
        </p:scale>
        <p:origin x="299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Foglio_di_lavoro_di_Microsoft_Excel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1191137872472"/>
          <c:y val="0.17590151140488153"/>
          <c:w val="0.77023911533117195"/>
          <c:h val="0.73704506144272119"/>
        </c:manualLayout>
      </c:layout>
      <c:doughnutChart>
        <c:varyColors val="1"/>
        <c:dLbls>
          <c:showLegendKey val="0"/>
          <c:showVal val="0"/>
          <c:showCatName val="0"/>
          <c:showSerName val="0"/>
          <c:showPercent val="0"/>
          <c:showBubbleSize val="0"/>
          <c:showLeaderLines val="0"/>
        </c:dLbls>
        <c:firstSliceAng val="0"/>
        <c:holeSize val="75"/>
      </c:doughnut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1191137872472"/>
          <c:y val="0.17590151140488153"/>
          <c:w val="0.77023911533117195"/>
          <c:h val="0.73704506144272119"/>
        </c:manualLayout>
      </c:layout>
      <c:doughnutChart>
        <c:varyColors val="1"/>
        <c:dLbls>
          <c:showLegendKey val="0"/>
          <c:showVal val="0"/>
          <c:showCatName val="0"/>
          <c:showSerName val="0"/>
          <c:showPercent val="0"/>
          <c:showBubbleSize val="0"/>
          <c:showLeaderLines val="0"/>
        </c:dLbls>
        <c:firstSliceAng val="0"/>
        <c:holeSize val="75"/>
      </c:doughnut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1191137872472"/>
          <c:y val="0.17590151140488153"/>
          <c:w val="0.77023911533117195"/>
          <c:h val="0.73704506144272119"/>
        </c:manualLayout>
      </c:layout>
      <c:doughnutChart>
        <c:varyColors val="1"/>
        <c:dLbls>
          <c:showLegendKey val="0"/>
          <c:showVal val="0"/>
          <c:showCatName val="0"/>
          <c:showSerName val="0"/>
          <c:showPercent val="0"/>
          <c:showBubbleSize val="0"/>
          <c:showLeaderLines val="0"/>
        </c:dLbls>
        <c:firstSliceAng val="0"/>
        <c:holeSize val="75"/>
      </c:doughnut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1191137872472"/>
          <c:y val="0.17590151140488153"/>
          <c:w val="0.77023911533117195"/>
          <c:h val="0.73704506144272119"/>
        </c:manualLayout>
      </c:layout>
      <c:doughnutChart>
        <c:varyColors val="1"/>
        <c:dLbls>
          <c:showLegendKey val="0"/>
          <c:showVal val="0"/>
          <c:showCatName val="0"/>
          <c:showSerName val="0"/>
          <c:showPercent val="0"/>
          <c:showBubbleSize val="0"/>
          <c:showLeaderLines val="0"/>
        </c:dLbls>
        <c:firstSliceAng val="0"/>
        <c:holeSize val="75"/>
      </c:doughnut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9.jpg"/></Relationships>
</file>

<file path=ppt/drawings/_rels/drawing2.xml.rels><?xml version="1.0" encoding="UTF-8" standalone="yes"?>
<Relationships xmlns="http://schemas.openxmlformats.org/package/2006/relationships"><Relationship Id="rId1" Type="http://schemas.openxmlformats.org/officeDocument/2006/relationships/image" Target="../media/image10.jpg"/></Relationships>
</file>

<file path=ppt/drawings/_rels/drawing3.xml.rels><?xml version="1.0" encoding="UTF-8" standalone="yes"?>
<Relationships xmlns="http://schemas.openxmlformats.org/package/2006/relationships"><Relationship Id="rId1" Type="http://schemas.openxmlformats.org/officeDocument/2006/relationships/image" Target="../media/image11.jpg"/></Relationships>
</file>

<file path=ppt/drawings/_rels/drawing4.xml.rels><?xml version="1.0" encoding="UTF-8" standalone="yes"?>
<Relationships xmlns="http://schemas.openxmlformats.org/package/2006/relationships"><Relationship Id="rId1" Type="http://schemas.openxmlformats.org/officeDocument/2006/relationships/image" Target="../media/image12.jp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Immagin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1245704"/>
          <a:ext cx="4028660" cy="413467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0.07246</cdr:x>
      <cdr:y>0.17865</cdr:y>
    </cdr:from>
    <cdr:to>
      <cdr:x>1</cdr:x>
      <cdr:y>0.76929</cdr:y>
    </cdr:to>
    <cdr:pic>
      <cdr:nvPicPr>
        <cdr:cNvPr id="2" name="Immagin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75472" y="967409"/>
          <a:ext cx="4806128" cy="3198260"/>
        </a:xfrm>
        <a:prstGeom xmlns:a="http://schemas.openxmlformats.org/drawingml/2006/main" prst="roundRect">
          <a:avLst>
            <a:gd name="adj" fmla="val 8594"/>
          </a:avLst>
        </a:prstGeom>
        <a:solidFill xmlns:a="http://schemas.openxmlformats.org/drawingml/2006/main">
          <a:srgbClr val="FFFFFF">
            <a:shade val="85000"/>
          </a:srgbClr>
        </a:solidFill>
        <a:ln xmlns:a="http://schemas.openxmlformats.org/drawingml/2006/main">
          <a:noFill/>
        </a:ln>
        <a:effectLst xmlns:a="http://schemas.openxmlformats.org/drawingml/2006/main">
          <a:reflection blurRad="12700" stA="38000" endPos="28000" dist="5000" dir="5400000" sy="-100000" algn="bl" rotWithShape="0"/>
        </a:effectLst>
      </cdr:spPr>
    </cdr:pic>
  </cdr:relSizeAnchor>
</c:userShapes>
</file>

<file path=ppt/drawings/drawing3.xml><?xml version="1.0" encoding="utf-8"?>
<c:userShapes xmlns:c="http://schemas.openxmlformats.org/drawingml/2006/chart">
  <cdr:relSizeAnchor xmlns:cdr="http://schemas.openxmlformats.org/drawingml/2006/chartDrawing">
    <cdr:from>
      <cdr:x>0</cdr:x>
      <cdr:y>0.21937</cdr:y>
    </cdr:from>
    <cdr:to>
      <cdr:x>0.95647</cdr:x>
      <cdr:y>0.78063</cdr:y>
    </cdr:to>
    <cdr:pic>
      <cdr:nvPicPr>
        <cdr:cNvPr id="2" name="Immagin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1187863"/>
          <a:ext cx="4956024" cy="3039234"/>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0.1971</cdr:x>
      <cdr:y>0.09053</cdr:y>
    </cdr:from>
    <cdr:to>
      <cdr:x>0.8029</cdr:x>
      <cdr:y>0.90947</cdr:y>
    </cdr:to>
    <cdr:pic>
      <cdr:nvPicPr>
        <cdr:cNvPr id="2" name="Immagin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021280" y="490223"/>
          <a:ext cx="3139039" cy="443451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3B78CC96-C3CE-4468-B19F-9B0AA70019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a:extLst>
              <a:ext uri="{FF2B5EF4-FFF2-40B4-BE49-F238E27FC236}">
                <a16:creationId xmlns:a16="http://schemas.microsoft.com/office/drawing/2014/main" xmlns="" id="{C40A55BB-2D1C-4805-B8CE-FDA5F52185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3E1AD-A5F0-484D-AEAB-71BAAD0E6E9E}" type="datetimeFigureOut">
              <a:rPr lang="it-IT" smtClean="0"/>
              <a:t>08/06/2025</a:t>
            </a:fld>
            <a:endParaRPr lang="it-IT" dirty="0"/>
          </a:p>
        </p:txBody>
      </p:sp>
      <p:sp>
        <p:nvSpPr>
          <p:cNvPr id="4" name="Segnaposto piè di pagina 3">
            <a:extLst>
              <a:ext uri="{FF2B5EF4-FFF2-40B4-BE49-F238E27FC236}">
                <a16:creationId xmlns:a16="http://schemas.microsoft.com/office/drawing/2014/main" xmlns="" id="{B90247DE-E3D7-40BD-A220-084A2C5C84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a:extLst>
              <a:ext uri="{FF2B5EF4-FFF2-40B4-BE49-F238E27FC236}">
                <a16:creationId xmlns:a16="http://schemas.microsoft.com/office/drawing/2014/main" xmlns="" id="{C6FD7909-B382-4A45-BE99-61E1FA1092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309B41-0072-49E8-A6A4-30DD5139F4D1}" type="slidenum">
              <a:rPr lang="it-IT" smtClean="0"/>
              <a:t>‹N›</a:t>
            </a:fld>
            <a:endParaRPr lang="it-IT" dirty="0"/>
          </a:p>
        </p:txBody>
      </p:sp>
    </p:spTree>
    <p:extLst>
      <p:ext uri="{BB962C8B-B14F-4D97-AF65-F5344CB8AC3E}">
        <p14:creationId xmlns:p14="http://schemas.microsoft.com/office/powerpoint/2010/main" val="973557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6F70C-6B22-4F31-91FB-08804F0CF43F}" type="datetimeFigureOut">
              <a:rPr lang="it-IT" smtClean="0"/>
              <a:t>08/06/2025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9E5F3-3F49-48D1-862B-0B600ABCCBD7}" type="slidenum">
              <a:rPr lang="it-IT" smtClean="0"/>
              <a:t>‹N›</a:t>
            </a:fld>
            <a:endParaRPr lang="it-IT" dirty="0"/>
          </a:p>
        </p:txBody>
      </p:sp>
    </p:spTree>
    <p:extLst>
      <p:ext uri="{BB962C8B-B14F-4D97-AF65-F5344CB8AC3E}">
        <p14:creationId xmlns:p14="http://schemas.microsoft.com/office/powerpoint/2010/main" val="9678394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9259E5F3-3F49-48D1-862B-0B600ABCCBD7}" type="slidenum">
              <a:rPr lang="it-IT" smtClean="0"/>
              <a:t>2</a:t>
            </a:fld>
            <a:endParaRPr lang="it-IT" dirty="0"/>
          </a:p>
        </p:txBody>
      </p:sp>
    </p:spTree>
    <p:extLst>
      <p:ext uri="{BB962C8B-B14F-4D97-AF65-F5344CB8AC3E}">
        <p14:creationId xmlns:p14="http://schemas.microsoft.com/office/powerpoint/2010/main" val="243192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9259E5F3-3F49-48D1-862B-0B600ABCCBD7}" type="slidenum">
              <a:rPr lang="it-IT" smtClean="0"/>
              <a:t>3</a:t>
            </a:fld>
            <a:endParaRPr lang="it-IT" dirty="0"/>
          </a:p>
        </p:txBody>
      </p:sp>
    </p:spTree>
    <p:extLst>
      <p:ext uri="{BB962C8B-B14F-4D97-AF65-F5344CB8AC3E}">
        <p14:creationId xmlns:p14="http://schemas.microsoft.com/office/powerpoint/2010/main" val="3620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9259E5F3-3F49-48D1-862B-0B600ABCCBD7}" type="slidenum">
              <a:rPr lang="it-IT" smtClean="0"/>
              <a:t>4</a:t>
            </a:fld>
            <a:endParaRPr lang="it-IT" dirty="0"/>
          </a:p>
        </p:txBody>
      </p:sp>
    </p:spTree>
    <p:extLst>
      <p:ext uri="{BB962C8B-B14F-4D97-AF65-F5344CB8AC3E}">
        <p14:creationId xmlns:p14="http://schemas.microsoft.com/office/powerpoint/2010/main" val="23886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9259E5F3-3F49-48D1-862B-0B600ABCCBD7}" type="slidenum">
              <a:rPr lang="it-IT" smtClean="0"/>
              <a:t>5</a:t>
            </a:fld>
            <a:endParaRPr lang="it-IT" dirty="0"/>
          </a:p>
        </p:txBody>
      </p:sp>
    </p:spTree>
    <p:extLst>
      <p:ext uri="{BB962C8B-B14F-4D97-AF65-F5344CB8AC3E}">
        <p14:creationId xmlns:p14="http://schemas.microsoft.com/office/powerpoint/2010/main" val="360464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9259E5F3-3F49-48D1-862B-0B600ABCCBD7}" type="slidenum">
              <a:rPr lang="it-IT" smtClean="0"/>
              <a:t>6</a:t>
            </a:fld>
            <a:endParaRPr lang="it-IT" dirty="0"/>
          </a:p>
        </p:txBody>
      </p:sp>
    </p:spTree>
    <p:extLst>
      <p:ext uri="{BB962C8B-B14F-4D97-AF65-F5344CB8AC3E}">
        <p14:creationId xmlns:p14="http://schemas.microsoft.com/office/powerpoint/2010/main" val="64810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9259E5F3-3F49-48D1-862B-0B600ABCCBD7}" type="slidenum">
              <a:rPr lang="it-IT" smtClean="0"/>
              <a:t>7</a:t>
            </a:fld>
            <a:endParaRPr lang="it-IT" dirty="0"/>
          </a:p>
        </p:txBody>
      </p:sp>
    </p:spTree>
    <p:extLst>
      <p:ext uri="{BB962C8B-B14F-4D97-AF65-F5344CB8AC3E}">
        <p14:creationId xmlns:p14="http://schemas.microsoft.com/office/powerpoint/2010/main" val="272637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589213" y="2514600"/>
            <a:ext cx="8915399" cy="2262781"/>
          </a:xfrm>
        </p:spPr>
        <p:txBody>
          <a:bodyPr rtlCol="0" anchor="b">
            <a:normAutofit/>
          </a:bodyPr>
          <a:lstStyle>
            <a:lvl1pPr>
              <a:defRPr sz="5400"/>
            </a:lvl1pPr>
          </a:lstStyle>
          <a:p>
            <a:pPr rtl="0"/>
            <a:r>
              <a:rPr lang="it-IT" smtClean="0"/>
              <a:t>Fare clic per modificare lo stile del titolo</a:t>
            </a:r>
            <a:endParaRPr lang="it-IT" dirty="0"/>
          </a:p>
        </p:txBody>
      </p:sp>
      <p:sp>
        <p:nvSpPr>
          <p:cNvPr id="3" name="Sottotitolo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smtClean="0"/>
              <a:t>Fare clic per modificare lo stile del sottotitolo dello schema</a:t>
            </a:r>
            <a:endParaRPr lang="it-IT" dirty="0"/>
          </a:p>
        </p:txBody>
      </p:sp>
      <p:sp>
        <p:nvSpPr>
          <p:cNvPr id="4" name="Segnaposto data 3"/>
          <p:cNvSpPr>
            <a:spLocks noGrp="1"/>
          </p:cNvSpPr>
          <p:nvPr>
            <p:ph type="dt" sz="half" idx="10"/>
          </p:nvPr>
        </p:nvSpPr>
        <p:spPr/>
        <p:txBody>
          <a:bodyPr rtlCol="0"/>
          <a:lstStyle/>
          <a:p>
            <a:pPr rtl="0"/>
            <a:fld id="{97B14031-E47F-4F2D-B79E-7A419511C409}" type="datetime1">
              <a:rPr lang="it-IT" smtClean="0"/>
              <a:t>08/06/2025</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7" name="Figura a mano libera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dirty="0"/>
          </a:p>
        </p:txBody>
      </p:sp>
      <p:sp>
        <p:nvSpPr>
          <p:cNvPr id="6" name="Segnaposto numero diapositiva 5"/>
          <p:cNvSpPr>
            <a:spLocks noGrp="1"/>
          </p:cNvSpPr>
          <p:nvPr>
            <p:ph type="sldNum" sz="quarter" idx="12"/>
          </p:nvPr>
        </p:nvSpPr>
        <p:spPr>
          <a:xfrm>
            <a:off x="531812" y="4529540"/>
            <a:ext cx="779767" cy="365125"/>
          </a:xfrm>
        </p:spPr>
        <p:txBody>
          <a:bodyPr rtlCol="0"/>
          <a:lstStyle/>
          <a:p>
            <a:pPr rtl="0"/>
            <a:fld id="{D57F1E4F-1CFF-5643-939E-217C01CDF565}" type="slidenum">
              <a:rPr lang="it-IT" smtClean="0"/>
              <a:pPr rtl="0"/>
              <a:t>‹N›</a:t>
            </a:fld>
            <a:endParaRPr lang="it-IT" dirty="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89212" y="609600"/>
            <a:ext cx="8915399" cy="3117040"/>
          </a:xfrm>
        </p:spPr>
        <p:txBody>
          <a:bodyPr rtlCol="0" anchor="ctr">
            <a:normAutofit/>
          </a:bodyPr>
          <a:lstStyle>
            <a:lvl1pPr algn="l">
              <a:defRPr sz="4800" b="0" cap="none"/>
            </a:lvl1pPr>
          </a:lstStyle>
          <a:p>
            <a:pPr rtl="0"/>
            <a:r>
              <a:rPr lang="it-IT" smtClean="0"/>
              <a:t>Fare clic per modificare lo stile del titolo</a:t>
            </a:r>
            <a:endParaRPr lang="it-IT" dirty="0"/>
          </a:p>
        </p:txBody>
      </p:sp>
      <p:sp>
        <p:nvSpPr>
          <p:cNvPr id="3" name="Segnaposto tes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dirty="0"/>
              <a:t>Modificare gli stili del testo dello schema</a:t>
            </a:r>
          </a:p>
        </p:txBody>
      </p:sp>
      <p:sp>
        <p:nvSpPr>
          <p:cNvPr id="4" name="Segnaposto data 3"/>
          <p:cNvSpPr>
            <a:spLocks noGrp="1"/>
          </p:cNvSpPr>
          <p:nvPr>
            <p:ph type="dt" sz="half" idx="10"/>
          </p:nvPr>
        </p:nvSpPr>
        <p:spPr/>
        <p:txBody>
          <a:bodyPr rtlCol="0"/>
          <a:lstStyle/>
          <a:p>
            <a:pPr rtl="0"/>
            <a:fld id="{40531934-15B4-4783-BD01-1EE84BF58EC2}" type="datetime1">
              <a:rPr lang="it-IT" smtClean="0"/>
              <a:t>08/06/2025</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9" name="Figura a mano libera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6" name="Segnaposto numero diapositiva 5"/>
          <p:cNvSpPr>
            <a:spLocks noGrp="1"/>
          </p:cNvSpPr>
          <p:nvPr>
            <p:ph type="sldNum" sz="quarter" idx="12"/>
          </p:nvPr>
        </p:nvSpPr>
        <p:spPr>
          <a:xfrm>
            <a:off x="531812" y="3244139"/>
            <a:ext cx="779767" cy="365125"/>
          </a:xfrm>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it-IT" smtClean="0"/>
              <a:t>Fare clic per modificare lo stile del titolo</a:t>
            </a:r>
            <a:endParaRPr lang="it-IT" dirty="0"/>
          </a:p>
        </p:txBody>
      </p:sp>
      <p:sp>
        <p:nvSpPr>
          <p:cNvPr id="13" name="Segnaposto testo 9"/>
          <p:cNvSpPr>
            <a:spLocks noGrp="1"/>
          </p:cNvSpPr>
          <p:nvPr>
            <p:ph type="body" sz="quarter" idx="13" hasCustomPrompt="1"/>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it-IT" dirty="0"/>
              <a:t>Modificare gli stili del testo dello schema</a:t>
            </a:r>
          </a:p>
        </p:txBody>
      </p:sp>
      <p:sp>
        <p:nvSpPr>
          <p:cNvPr id="3" name="Segnaposto tes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dirty="0"/>
              <a:t>Modificare gli stili del testo dello schema</a:t>
            </a:r>
          </a:p>
        </p:txBody>
      </p:sp>
      <p:sp>
        <p:nvSpPr>
          <p:cNvPr id="4" name="Segnaposto data 3"/>
          <p:cNvSpPr>
            <a:spLocks noGrp="1"/>
          </p:cNvSpPr>
          <p:nvPr>
            <p:ph type="dt" sz="half" idx="10"/>
          </p:nvPr>
        </p:nvSpPr>
        <p:spPr/>
        <p:txBody>
          <a:bodyPr rtlCol="0"/>
          <a:lstStyle/>
          <a:p>
            <a:pPr rtl="0"/>
            <a:fld id="{55360A35-C9E6-4FDB-9CC5-E2096BF982C1}" type="datetime1">
              <a:rPr lang="it-IT" smtClean="0"/>
              <a:t>08/06/2025</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11" name="Figura a mano libera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6" name="Segnaposto numero diapositiva 5"/>
          <p:cNvSpPr>
            <a:spLocks noGrp="1"/>
          </p:cNvSpPr>
          <p:nvPr>
            <p:ph type="sldNum" sz="quarter" idx="12"/>
          </p:nvPr>
        </p:nvSpPr>
        <p:spPr>
          <a:xfrm>
            <a:off x="531812" y="3244139"/>
            <a:ext cx="779767" cy="365125"/>
          </a:xfrm>
        </p:spPr>
        <p:txBody>
          <a:bodyPr rtlCol="0"/>
          <a:lstStyle/>
          <a:p>
            <a:pPr rtl="0"/>
            <a:fld id="{D57F1E4F-1CFF-5643-939E-217C01CDF565}" type="slidenum">
              <a:rPr lang="it-IT" smtClean="0"/>
              <a:pPr rtl="0"/>
              <a:t>‹N›</a:t>
            </a:fld>
            <a:endParaRPr lang="it-IT" dirty="0"/>
          </a:p>
        </p:txBody>
      </p:sp>
      <p:sp>
        <p:nvSpPr>
          <p:cNvPr id="14" name="Casella di testo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it-IT" sz="8000" dirty="0">
                <a:ln w="3175" cmpd="sng">
                  <a:noFill/>
                </a:ln>
                <a:solidFill>
                  <a:schemeClr val="accent1"/>
                </a:solidFill>
                <a:effectLst/>
                <a:latin typeface="Arial"/>
              </a:rPr>
              <a:t>"</a:t>
            </a:r>
          </a:p>
        </p:txBody>
      </p:sp>
      <p:sp>
        <p:nvSpPr>
          <p:cNvPr id="15" name="Casella di testo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it-IT" sz="8000" dirty="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olo 1"/>
          <p:cNvSpPr>
            <a:spLocks noGrp="1"/>
          </p:cNvSpPr>
          <p:nvPr>
            <p:ph type="title"/>
          </p:nvPr>
        </p:nvSpPr>
        <p:spPr>
          <a:xfrm>
            <a:off x="2589213" y="2438400"/>
            <a:ext cx="8915400" cy="2724845"/>
          </a:xfrm>
        </p:spPr>
        <p:txBody>
          <a:bodyPr rtlCol="0" anchor="b">
            <a:normAutofit/>
          </a:bodyPr>
          <a:lstStyle>
            <a:lvl1pPr algn="l">
              <a:defRPr sz="4800" b="0"/>
            </a:lvl1pPr>
          </a:lstStyle>
          <a:p>
            <a:pPr rtl="0"/>
            <a:r>
              <a:rPr lang="it-IT" smtClean="0"/>
              <a:t>Fare clic per modificare lo stile del titolo</a:t>
            </a:r>
            <a:endParaRPr lang="it-IT" dirty="0"/>
          </a:p>
        </p:txBody>
      </p:sp>
      <p:sp>
        <p:nvSpPr>
          <p:cNvPr id="4" name="Segnaposto tes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it-IT" dirty="0"/>
              <a:t>Modificare gli stili del testo dello schema</a:t>
            </a:r>
          </a:p>
        </p:txBody>
      </p:sp>
      <p:sp>
        <p:nvSpPr>
          <p:cNvPr id="5" name="Segnaposto data 4"/>
          <p:cNvSpPr>
            <a:spLocks noGrp="1"/>
          </p:cNvSpPr>
          <p:nvPr>
            <p:ph type="dt" sz="half" idx="10"/>
          </p:nvPr>
        </p:nvSpPr>
        <p:spPr/>
        <p:txBody>
          <a:bodyPr rtlCol="0"/>
          <a:lstStyle/>
          <a:p>
            <a:pPr rtl="0"/>
            <a:fld id="{71CD8D0B-3C53-4657-A6BC-20462AC8CD2A}" type="datetime1">
              <a:rPr lang="it-IT" smtClean="0"/>
              <a:t>08/06/2025</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9" name="Figura a mano libera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7" name="Segnaposto numero diapositiva 6"/>
          <p:cNvSpPr>
            <a:spLocks noGrp="1"/>
          </p:cNvSpPr>
          <p:nvPr>
            <p:ph type="sldNum" sz="quarter" idx="12"/>
          </p:nvPr>
        </p:nvSpPr>
        <p:spPr>
          <a:xfrm>
            <a:off x="531812" y="4983087"/>
            <a:ext cx="779767" cy="365125"/>
          </a:xfrm>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olo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it-IT" smtClean="0"/>
              <a:t>Fare clic per modificare lo stile del titolo</a:t>
            </a:r>
            <a:endParaRPr lang="it-IT" dirty="0"/>
          </a:p>
        </p:txBody>
      </p:sp>
      <p:sp>
        <p:nvSpPr>
          <p:cNvPr id="21" name="Segnaposto tes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it-IT" dirty="0"/>
              <a:t>Modificare gli stili del testo dello schema</a:t>
            </a:r>
          </a:p>
        </p:txBody>
      </p:sp>
      <p:sp>
        <p:nvSpPr>
          <p:cNvPr id="4" name="Segnaposto tes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it-IT" dirty="0"/>
              <a:t>Modificare gli stili del testo dello schema</a:t>
            </a:r>
          </a:p>
        </p:txBody>
      </p:sp>
      <p:sp>
        <p:nvSpPr>
          <p:cNvPr id="5" name="Segnaposto data 4"/>
          <p:cNvSpPr>
            <a:spLocks noGrp="1"/>
          </p:cNvSpPr>
          <p:nvPr>
            <p:ph type="dt" sz="half" idx="10"/>
          </p:nvPr>
        </p:nvSpPr>
        <p:spPr/>
        <p:txBody>
          <a:bodyPr rtlCol="0"/>
          <a:lstStyle/>
          <a:p>
            <a:pPr rtl="0"/>
            <a:fld id="{C1128249-1772-4A13-81D7-BE7418471E5D}" type="datetime1">
              <a:rPr lang="it-IT" smtClean="0"/>
              <a:t>08/06/2025</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11" name="Figura a mano libera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7" name="Segnaposto numero diapositiva 6"/>
          <p:cNvSpPr>
            <a:spLocks noGrp="1"/>
          </p:cNvSpPr>
          <p:nvPr>
            <p:ph type="sldNum" sz="quarter" idx="12"/>
          </p:nvPr>
        </p:nvSpPr>
        <p:spPr>
          <a:xfrm>
            <a:off x="531812" y="4983087"/>
            <a:ext cx="779767" cy="365125"/>
          </a:xfrm>
        </p:spPr>
        <p:txBody>
          <a:bodyPr rtlCol="0"/>
          <a:lstStyle/>
          <a:p>
            <a:pPr rtl="0"/>
            <a:fld id="{D57F1E4F-1CFF-5643-939E-217C01CDF565}" type="slidenum">
              <a:rPr lang="it-IT" smtClean="0"/>
              <a:pPr/>
              <a:t>‹N›</a:t>
            </a:fld>
            <a:endParaRPr lang="it-IT" dirty="0"/>
          </a:p>
        </p:txBody>
      </p:sp>
      <p:sp>
        <p:nvSpPr>
          <p:cNvPr id="17" name="Casella di testo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it-IT" sz="8000" dirty="0">
                <a:ln w="3175" cmpd="sng">
                  <a:noFill/>
                </a:ln>
                <a:solidFill>
                  <a:schemeClr val="accent1"/>
                </a:solidFill>
                <a:effectLst/>
                <a:latin typeface="Arial"/>
              </a:rPr>
              <a:t>"</a:t>
            </a:r>
          </a:p>
        </p:txBody>
      </p:sp>
      <p:sp>
        <p:nvSpPr>
          <p:cNvPr id="18" name="Casella di testo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it-IT" sz="8000" dirty="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olo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it-IT" smtClean="0"/>
              <a:t>Fare clic per modificare lo stile del titolo</a:t>
            </a:r>
            <a:endParaRPr lang="it-IT" dirty="0"/>
          </a:p>
        </p:txBody>
      </p:sp>
      <p:sp>
        <p:nvSpPr>
          <p:cNvPr id="21" name="Segnaposto tes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it-IT" dirty="0"/>
              <a:t>Modificare gli stili del testo dello schema</a:t>
            </a:r>
          </a:p>
        </p:txBody>
      </p:sp>
      <p:sp>
        <p:nvSpPr>
          <p:cNvPr id="4" name="Segnaposto tes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it-IT" dirty="0"/>
              <a:t>Modificare gli stili del testo dello schema</a:t>
            </a:r>
          </a:p>
        </p:txBody>
      </p:sp>
      <p:sp>
        <p:nvSpPr>
          <p:cNvPr id="5" name="Segnaposto data 4"/>
          <p:cNvSpPr>
            <a:spLocks noGrp="1"/>
          </p:cNvSpPr>
          <p:nvPr>
            <p:ph type="dt" sz="half" idx="10"/>
          </p:nvPr>
        </p:nvSpPr>
        <p:spPr/>
        <p:txBody>
          <a:bodyPr rtlCol="0"/>
          <a:lstStyle/>
          <a:p>
            <a:pPr rtl="0"/>
            <a:fld id="{88F13B73-213E-4791-B58A-2D8ED1251A2B}" type="datetime1">
              <a:rPr lang="it-IT" smtClean="0"/>
              <a:t>08/06/2025</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9" name="Figura a mano libera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7" name="Segnaposto numero diapositiva 6"/>
          <p:cNvSpPr>
            <a:spLocks noGrp="1"/>
          </p:cNvSpPr>
          <p:nvPr>
            <p:ph type="sldNum" sz="quarter" idx="12"/>
          </p:nvPr>
        </p:nvSpPr>
        <p:spPr>
          <a:xfrm>
            <a:off x="531812" y="4983087"/>
            <a:ext cx="779767" cy="365125"/>
          </a:xfrm>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testo verticale 2"/>
          <p:cNvSpPr>
            <a:spLocks noGrp="1"/>
          </p:cNvSpPr>
          <p:nvPr>
            <p:ph type="body" orient="vert" idx="1"/>
          </p:nvPr>
        </p:nvSpPr>
        <p:spPr/>
        <p:txBody>
          <a:bodyPr vert="eaVert" rtlCol="0" anchor="t"/>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data 3"/>
          <p:cNvSpPr>
            <a:spLocks noGrp="1"/>
          </p:cNvSpPr>
          <p:nvPr>
            <p:ph type="dt" sz="half" idx="10"/>
          </p:nvPr>
        </p:nvSpPr>
        <p:spPr/>
        <p:txBody>
          <a:bodyPr rtlCol="0"/>
          <a:lstStyle/>
          <a:p>
            <a:pPr rtl="0"/>
            <a:fld id="{6D14D1CA-8D2B-407E-A8C1-E8C2643CF848}" type="datetime1">
              <a:rPr lang="it-IT" smtClean="0"/>
              <a:t>08/06/2025</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8"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smtClean="0"/>
              <a:pPr rtl="0"/>
              <a:t>‹N›</a:t>
            </a:fld>
            <a:endParaRPr lang="it-IT" dirty="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294812" y="627405"/>
            <a:ext cx="2207601" cy="5283817"/>
          </a:xfrm>
        </p:spPr>
        <p:txBody>
          <a:bodyPr vert="eaVert" rtlCol="0" anchor="ctr"/>
          <a:lstStyle/>
          <a:p>
            <a:pPr rtl="0"/>
            <a:r>
              <a:rPr lang="it-IT" smtClean="0"/>
              <a:t>Fare clic per modificare lo stile del titolo</a:t>
            </a:r>
            <a:endParaRPr lang="it-IT" dirty="0"/>
          </a:p>
        </p:txBody>
      </p:sp>
      <p:sp>
        <p:nvSpPr>
          <p:cNvPr id="3" name="Segnaposto testo verticale 2"/>
          <p:cNvSpPr>
            <a:spLocks noGrp="1"/>
          </p:cNvSpPr>
          <p:nvPr>
            <p:ph type="body" orient="vert" idx="1"/>
          </p:nvPr>
        </p:nvSpPr>
        <p:spPr>
          <a:xfrm>
            <a:off x="2589212" y="627405"/>
            <a:ext cx="6477000" cy="5283817"/>
          </a:xfrm>
        </p:spPr>
        <p:txBody>
          <a:bodyPr vert="eaVert" rtlCol="0"/>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data 3"/>
          <p:cNvSpPr>
            <a:spLocks noGrp="1"/>
          </p:cNvSpPr>
          <p:nvPr>
            <p:ph type="dt" sz="half" idx="10"/>
          </p:nvPr>
        </p:nvSpPr>
        <p:spPr/>
        <p:txBody>
          <a:bodyPr rtlCol="0"/>
          <a:lstStyle/>
          <a:p>
            <a:pPr rtl="0"/>
            <a:fld id="{1A0C1733-589D-4D68-BAE2-1B3D4034E8C3}" type="datetime1">
              <a:rPr lang="it-IT" smtClean="0"/>
              <a:t>08/06/2025</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8"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1280890"/>
          </a:xfrm>
        </p:spPr>
        <p:txBody>
          <a:bodyPr rtlCol="0"/>
          <a:lstStyle/>
          <a:p>
            <a:pPr rtl="0"/>
            <a:r>
              <a:rPr lang="it-IT" smtClean="0"/>
              <a:t>Fare clic per modificare lo stile del titolo</a:t>
            </a:r>
            <a:endParaRPr lang="it-IT" dirty="0"/>
          </a:p>
        </p:txBody>
      </p:sp>
      <p:sp>
        <p:nvSpPr>
          <p:cNvPr id="3" name="Segnaposto contenuto 2"/>
          <p:cNvSpPr>
            <a:spLocks noGrp="1"/>
          </p:cNvSpPr>
          <p:nvPr>
            <p:ph idx="1"/>
          </p:nvPr>
        </p:nvSpPr>
        <p:spPr>
          <a:xfrm>
            <a:off x="2589212" y="2133600"/>
            <a:ext cx="8915400" cy="3777622"/>
          </a:xfrm>
        </p:spPr>
        <p:txBody>
          <a:bodyPr rtlCol="0"/>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data 3"/>
          <p:cNvSpPr>
            <a:spLocks noGrp="1"/>
          </p:cNvSpPr>
          <p:nvPr>
            <p:ph type="dt" sz="half" idx="10"/>
          </p:nvPr>
        </p:nvSpPr>
        <p:spPr/>
        <p:txBody>
          <a:bodyPr rtlCol="0"/>
          <a:lstStyle/>
          <a:p>
            <a:pPr rtl="0"/>
            <a:fld id="{E4AA1858-7FB6-40DB-A5EB-9612DEEE0B2D}" type="datetime1">
              <a:rPr lang="it-IT" smtClean="0"/>
              <a:t>08/06/2025</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8"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589212" y="2058750"/>
            <a:ext cx="8915399" cy="1468800"/>
          </a:xfrm>
        </p:spPr>
        <p:txBody>
          <a:bodyPr rtlCol="0" anchor="b"/>
          <a:lstStyle>
            <a:lvl1pPr algn="l">
              <a:defRPr sz="4000" b="0" cap="none"/>
            </a:lvl1pPr>
          </a:lstStyle>
          <a:p>
            <a:pPr rtl="0"/>
            <a:r>
              <a:rPr lang="it-IT" smtClean="0"/>
              <a:t>Fare clic per modificare lo stile del titolo</a:t>
            </a:r>
            <a:endParaRPr lang="it-IT" dirty="0"/>
          </a:p>
        </p:txBody>
      </p:sp>
      <p:sp>
        <p:nvSpPr>
          <p:cNvPr id="3" name="Segnaposto testo 2"/>
          <p:cNvSpPr>
            <a:spLocks noGrp="1"/>
          </p:cNvSpPr>
          <p:nvPr>
            <p:ph type="body" idx="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smtClean="0"/>
              <a:t>Modifica gli stili del testo dello schema</a:t>
            </a:r>
          </a:p>
        </p:txBody>
      </p:sp>
      <p:sp>
        <p:nvSpPr>
          <p:cNvPr id="4" name="Segnaposto data 3"/>
          <p:cNvSpPr>
            <a:spLocks noGrp="1"/>
          </p:cNvSpPr>
          <p:nvPr>
            <p:ph type="dt" sz="half" idx="10"/>
          </p:nvPr>
        </p:nvSpPr>
        <p:spPr/>
        <p:txBody>
          <a:bodyPr rtlCol="0"/>
          <a:lstStyle/>
          <a:p>
            <a:pPr rtl="0"/>
            <a:fld id="{4083F574-B2AE-42AC-8270-82E8A85593BD}" type="datetime1">
              <a:rPr lang="it-IT" smtClean="0"/>
              <a:t>08/06/2025</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9" name="Figura a mano libera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6" name="Segnaposto numero diapositiva 5"/>
          <p:cNvSpPr>
            <a:spLocks noGrp="1"/>
          </p:cNvSpPr>
          <p:nvPr>
            <p:ph type="sldNum" sz="quarter" idx="12"/>
          </p:nvPr>
        </p:nvSpPr>
        <p:spPr>
          <a:xfrm>
            <a:off x="531812" y="3244139"/>
            <a:ext cx="779767" cy="365125"/>
          </a:xfrm>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contenuto 2"/>
          <p:cNvSpPr>
            <a:spLocks noGrp="1"/>
          </p:cNvSpPr>
          <p:nvPr>
            <p:ph sz="half" idx="1"/>
          </p:nvPr>
        </p:nvSpPr>
        <p:spPr>
          <a:xfrm>
            <a:off x="2589212" y="2133600"/>
            <a:ext cx="4313864" cy="3777622"/>
          </a:xfrm>
        </p:spPr>
        <p:txBody>
          <a:bodyPr rtlCol="0">
            <a:normAutofit/>
          </a:bodyPr>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contenuto 3"/>
          <p:cNvSpPr>
            <a:spLocks noGrp="1"/>
          </p:cNvSpPr>
          <p:nvPr>
            <p:ph sz="half" idx="2"/>
          </p:nvPr>
        </p:nvSpPr>
        <p:spPr>
          <a:xfrm>
            <a:off x="7190747" y="2126222"/>
            <a:ext cx="4313864" cy="3777622"/>
          </a:xfrm>
        </p:spPr>
        <p:txBody>
          <a:bodyPr rtlCol="0">
            <a:normAutofit/>
          </a:bodyPr>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data 4"/>
          <p:cNvSpPr>
            <a:spLocks noGrp="1"/>
          </p:cNvSpPr>
          <p:nvPr>
            <p:ph type="dt" sz="half" idx="10"/>
          </p:nvPr>
        </p:nvSpPr>
        <p:spPr/>
        <p:txBody>
          <a:bodyPr rtlCol="0"/>
          <a:lstStyle/>
          <a:p>
            <a:pPr rtl="0"/>
            <a:fld id="{A51FC981-BA65-4673-BE25-252855EA0371}" type="datetime1">
              <a:rPr lang="it-IT" smtClean="0"/>
              <a:t>08/06/2025</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10"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11" name="Segnaposto numero diapositiva 5"/>
          <p:cNvSpPr>
            <a:spLocks noGrp="1"/>
          </p:cNvSpPr>
          <p:nvPr>
            <p:ph type="sldNum" sz="quarter" idx="12"/>
          </p:nvPr>
        </p:nvSpPr>
        <p:spPr>
          <a:xfrm>
            <a:off x="531812" y="787782"/>
            <a:ext cx="779767" cy="365125"/>
          </a:xfrm>
        </p:spPr>
        <p:txBody>
          <a:bodyPr rtlCol="0"/>
          <a:lstStyle/>
          <a:p>
            <a:pPr rtl="0"/>
            <a:fld id="{D57F1E4F-1CFF-5643-939E-217C01CDF565}" type="slidenum">
              <a:rPr lang="it-IT" smtClean="0"/>
              <a:pPr rtl="0"/>
              <a:t>‹N›</a:t>
            </a:fld>
            <a:endParaRPr lang="it-IT" dirty="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testo 2"/>
          <p:cNvSpPr>
            <a:spLocks noGrp="1"/>
          </p:cNvSpPr>
          <p:nvPr>
            <p:ph type="body" idx="1" hasCustomPrompt="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dirty="0"/>
              <a:t>Modificare gli stili del testo dello schema</a:t>
            </a:r>
          </a:p>
        </p:txBody>
      </p:sp>
      <p:sp>
        <p:nvSpPr>
          <p:cNvPr id="4" name="Segnaposto contenuto 3"/>
          <p:cNvSpPr>
            <a:spLocks noGrp="1"/>
          </p:cNvSpPr>
          <p:nvPr>
            <p:ph sz="half" idx="2"/>
          </p:nvPr>
        </p:nvSpPr>
        <p:spPr>
          <a:xfrm>
            <a:off x="2589212" y="2548966"/>
            <a:ext cx="4342893" cy="3354060"/>
          </a:xfrm>
        </p:spPr>
        <p:txBody>
          <a:bodyPr rtlCol="0">
            <a:normAutofit/>
          </a:bodyPr>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testo 4"/>
          <p:cNvSpPr>
            <a:spLocks noGrp="1"/>
          </p:cNvSpPr>
          <p:nvPr>
            <p:ph type="body" sz="quarter" idx="3" hasCustomPrompt="1"/>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dirty="0"/>
              <a:t>Modificare gli stili del testo dello schema</a:t>
            </a:r>
          </a:p>
        </p:txBody>
      </p:sp>
      <p:sp>
        <p:nvSpPr>
          <p:cNvPr id="6" name="Segnaposto contenuto 5"/>
          <p:cNvSpPr>
            <a:spLocks noGrp="1"/>
          </p:cNvSpPr>
          <p:nvPr>
            <p:ph sz="quarter" idx="4"/>
          </p:nvPr>
        </p:nvSpPr>
        <p:spPr>
          <a:xfrm>
            <a:off x="7166957" y="2545738"/>
            <a:ext cx="4338674" cy="3354060"/>
          </a:xfrm>
        </p:spPr>
        <p:txBody>
          <a:bodyPr rtlCol="0">
            <a:normAutofit/>
          </a:bodyPr>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7" name="Segnaposto data 6"/>
          <p:cNvSpPr>
            <a:spLocks noGrp="1"/>
          </p:cNvSpPr>
          <p:nvPr>
            <p:ph type="dt" sz="half" idx="10"/>
          </p:nvPr>
        </p:nvSpPr>
        <p:spPr/>
        <p:txBody>
          <a:bodyPr rtlCol="0"/>
          <a:lstStyle/>
          <a:p>
            <a:pPr rtl="0"/>
            <a:fld id="{041B3F46-5A12-4547-A5F8-020A55891906}" type="datetime1">
              <a:rPr lang="it-IT" smtClean="0"/>
              <a:t>08/06/2025</a:t>
            </a:fld>
            <a:endParaRPr lang="it-IT" dirty="0"/>
          </a:p>
        </p:txBody>
      </p:sp>
      <p:sp>
        <p:nvSpPr>
          <p:cNvPr id="8" name="Segnaposto piè di pagina 7"/>
          <p:cNvSpPr>
            <a:spLocks noGrp="1"/>
          </p:cNvSpPr>
          <p:nvPr>
            <p:ph type="ftr" sz="quarter" idx="11"/>
          </p:nvPr>
        </p:nvSpPr>
        <p:spPr/>
        <p:txBody>
          <a:bodyPr rtlCol="0"/>
          <a:lstStyle/>
          <a:p>
            <a:pPr rtl="0"/>
            <a:endParaRPr lang="it-IT" dirty="0"/>
          </a:p>
        </p:txBody>
      </p:sp>
      <p:sp>
        <p:nvSpPr>
          <p:cNvPr id="12"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13" name="Segnaposto numero diapositiva 5"/>
          <p:cNvSpPr>
            <a:spLocks noGrp="1"/>
          </p:cNvSpPr>
          <p:nvPr>
            <p:ph type="sldNum" sz="quarter" idx="12"/>
          </p:nvPr>
        </p:nvSpPr>
        <p:spPr>
          <a:xfrm>
            <a:off x="531812" y="787782"/>
            <a:ext cx="779767" cy="365125"/>
          </a:xfrm>
        </p:spPr>
        <p:txBody>
          <a:bodyPr rtlCol="0"/>
          <a:lstStyle/>
          <a:p>
            <a:pPr rtl="0"/>
            <a:fld id="{D57F1E4F-1CFF-5643-939E-217C01CDF565}" type="slidenum">
              <a:rPr lang="it-IT" smtClean="0"/>
              <a:pPr rtl="0"/>
              <a:t>‹N›</a:t>
            </a:fld>
            <a:endParaRPr lang="it-IT" dirty="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data 2"/>
          <p:cNvSpPr>
            <a:spLocks noGrp="1"/>
          </p:cNvSpPr>
          <p:nvPr>
            <p:ph type="dt" sz="half" idx="10"/>
          </p:nvPr>
        </p:nvSpPr>
        <p:spPr/>
        <p:txBody>
          <a:bodyPr rtlCol="0"/>
          <a:lstStyle/>
          <a:p>
            <a:pPr rtl="0"/>
            <a:fld id="{F7587157-391C-4A73-BA3B-07F718E67C1E}" type="datetime1">
              <a:rPr lang="it-IT" smtClean="0"/>
              <a:t>08/06/2025</a:t>
            </a:fld>
            <a:endParaRPr lang="it-IT" dirty="0"/>
          </a:p>
        </p:txBody>
      </p:sp>
      <p:sp>
        <p:nvSpPr>
          <p:cNvPr id="4" name="Segnaposto piè di pagina 3"/>
          <p:cNvSpPr>
            <a:spLocks noGrp="1"/>
          </p:cNvSpPr>
          <p:nvPr>
            <p:ph type="ftr" sz="quarter" idx="11"/>
          </p:nvPr>
        </p:nvSpPr>
        <p:spPr/>
        <p:txBody>
          <a:bodyPr rtlCol="0"/>
          <a:lstStyle/>
          <a:p>
            <a:pPr rtl="0"/>
            <a:endParaRPr lang="it-IT" dirty="0"/>
          </a:p>
        </p:txBody>
      </p:sp>
      <p:sp>
        <p:nvSpPr>
          <p:cNvPr id="7"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5" name="Segnaposto numero diapositiva 4"/>
          <p:cNvSpPr>
            <a:spLocks noGrp="1"/>
          </p:cNvSpPr>
          <p:nvPr>
            <p:ph type="sldNum" sz="quarter" idx="12"/>
          </p:nvPr>
        </p:nvSpPr>
        <p:spPr/>
        <p:txBody>
          <a:bodyPr rtlCol="0"/>
          <a:lstStyle/>
          <a:p>
            <a:pPr rtl="0"/>
            <a:fld id="{D57F1E4F-1CFF-5643-939E-217C01CDF565}" type="slidenum">
              <a:rPr lang="it-IT" smtClean="0"/>
              <a:pPr rtl="0"/>
              <a:t>‹N›</a:t>
            </a:fld>
            <a:endParaRPr lang="it-IT" dirty="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5A000C3A-CF7D-438A-8EE8-9BE6645C1079}" type="datetime1">
              <a:rPr lang="it-IT" smtClean="0"/>
              <a:t>08/06/2025</a:t>
            </a:fld>
            <a:endParaRPr lang="it-IT" dirty="0"/>
          </a:p>
        </p:txBody>
      </p:sp>
      <p:sp>
        <p:nvSpPr>
          <p:cNvPr id="3" name="Segnaposto piè di pagina 2"/>
          <p:cNvSpPr>
            <a:spLocks noGrp="1"/>
          </p:cNvSpPr>
          <p:nvPr>
            <p:ph type="ftr" sz="quarter" idx="11"/>
          </p:nvPr>
        </p:nvSpPr>
        <p:spPr/>
        <p:txBody>
          <a:bodyPr rtlCol="0"/>
          <a:lstStyle/>
          <a:p>
            <a:pPr rtl="0"/>
            <a:endParaRPr lang="it-IT" dirty="0"/>
          </a:p>
        </p:txBody>
      </p:sp>
      <p:sp>
        <p:nvSpPr>
          <p:cNvPr id="6"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4" name="Segnaposto numero diapositiva 3"/>
          <p:cNvSpPr>
            <a:spLocks noGrp="1"/>
          </p:cNvSpPr>
          <p:nvPr>
            <p:ph type="sldNum" sz="quarter" idx="12"/>
          </p:nvPr>
        </p:nvSpPr>
        <p:spPr/>
        <p:txBody>
          <a:bodyPr rtlCol="0"/>
          <a:lstStyle/>
          <a:p>
            <a:pPr rtl="0"/>
            <a:fld id="{D57F1E4F-1CFF-5643-939E-217C01CDF565}" type="slidenum">
              <a:rPr lang="it-IT" smtClean="0"/>
              <a:pPr rtl="0"/>
              <a:t>‹N›</a:t>
            </a:fld>
            <a:endParaRPr lang="it-IT" dirty="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89212" y="446088"/>
            <a:ext cx="3505199" cy="976312"/>
          </a:xfrm>
        </p:spPr>
        <p:txBody>
          <a:bodyPr rtlCol="0" anchor="b"/>
          <a:lstStyle>
            <a:lvl1pPr algn="l">
              <a:defRPr sz="2000" b="0"/>
            </a:lvl1pPr>
          </a:lstStyle>
          <a:p>
            <a:pPr rtl="0"/>
            <a:r>
              <a:rPr lang="it-IT" smtClean="0"/>
              <a:t>Fare clic per modificare lo stile del titolo</a:t>
            </a:r>
            <a:endParaRPr lang="it-IT" dirty="0"/>
          </a:p>
        </p:txBody>
      </p:sp>
      <p:sp>
        <p:nvSpPr>
          <p:cNvPr id="3" name="Segnaposto contenuto 2"/>
          <p:cNvSpPr>
            <a:spLocks noGrp="1"/>
          </p:cNvSpPr>
          <p:nvPr>
            <p:ph idx="1"/>
          </p:nvPr>
        </p:nvSpPr>
        <p:spPr>
          <a:xfrm>
            <a:off x="6323012" y="446088"/>
            <a:ext cx="5181600" cy="5414963"/>
          </a:xfrm>
        </p:spPr>
        <p:txBody>
          <a:bodyPr rtlCol="0" anchor="ctr">
            <a:normAutofit/>
          </a:bodyPr>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testo 3"/>
          <p:cNvSpPr>
            <a:spLocks noGrp="1"/>
          </p:cNvSpPr>
          <p:nvPr>
            <p:ph type="body" sz="half" idx="2"/>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smtClean="0"/>
              <a:t>Modifica gli stili del testo dello schema</a:t>
            </a:r>
          </a:p>
        </p:txBody>
      </p:sp>
      <p:sp>
        <p:nvSpPr>
          <p:cNvPr id="5" name="Segnaposto data 4"/>
          <p:cNvSpPr>
            <a:spLocks noGrp="1"/>
          </p:cNvSpPr>
          <p:nvPr>
            <p:ph type="dt" sz="half" idx="10"/>
          </p:nvPr>
        </p:nvSpPr>
        <p:spPr/>
        <p:txBody>
          <a:bodyPr rtlCol="0"/>
          <a:lstStyle/>
          <a:p>
            <a:pPr rtl="0"/>
            <a:fld id="{33DDF6F6-1E35-410B-B22F-F0969D144E47}" type="datetime1">
              <a:rPr lang="it-IT" smtClean="0"/>
              <a:t>08/06/2025</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9" name="Figura a mano libera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7" name="Segnaposto numero diapositiva 6"/>
          <p:cNvSpPr>
            <a:spLocks noGrp="1"/>
          </p:cNvSpPr>
          <p:nvPr>
            <p:ph type="sldNum" sz="quarter" idx="12"/>
          </p:nvPr>
        </p:nvSpPr>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89213" y="4800600"/>
            <a:ext cx="8915400" cy="566738"/>
          </a:xfrm>
        </p:spPr>
        <p:txBody>
          <a:bodyPr rtlCol="0" anchor="b">
            <a:normAutofit/>
          </a:bodyPr>
          <a:lstStyle>
            <a:lvl1pPr algn="l">
              <a:defRPr sz="2400" b="0"/>
            </a:lvl1pPr>
          </a:lstStyle>
          <a:p>
            <a:pPr rtl="0"/>
            <a:r>
              <a:rPr lang="it-IT" smtClean="0"/>
              <a:t>Fare clic per modificare lo stile del titolo</a:t>
            </a:r>
            <a:endParaRPr lang="it-IT" dirty="0"/>
          </a:p>
        </p:txBody>
      </p:sp>
      <p:sp>
        <p:nvSpPr>
          <p:cNvPr id="3" name="Segnaposto immagine 2"/>
          <p:cNvSpPr>
            <a:spLocks noGrp="1" noChangeAspect="1"/>
          </p:cNvSpPr>
          <p:nvPr>
            <p:ph type="pic" idx="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smtClean="0"/>
              <a:t>Fare clic sull'icona per inserire un'immagine</a:t>
            </a:r>
            <a:endParaRPr lang="it-IT" dirty="0"/>
          </a:p>
        </p:txBody>
      </p:sp>
      <p:sp>
        <p:nvSpPr>
          <p:cNvPr id="4" name="Segnaposto testo 3"/>
          <p:cNvSpPr>
            <a:spLocks noGrp="1"/>
          </p:cNvSpPr>
          <p:nvPr>
            <p:ph type="body" sz="half" idx="2"/>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smtClean="0"/>
              <a:t>Modifica gli stili del testo dello schema</a:t>
            </a:r>
          </a:p>
        </p:txBody>
      </p:sp>
      <p:sp>
        <p:nvSpPr>
          <p:cNvPr id="5" name="Segnaposto data 4"/>
          <p:cNvSpPr>
            <a:spLocks noGrp="1"/>
          </p:cNvSpPr>
          <p:nvPr>
            <p:ph type="dt" sz="half" idx="10"/>
          </p:nvPr>
        </p:nvSpPr>
        <p:spPr/>
        <p:txBody>
          <a:bodyPr rtlCol="0"/>
          <a:lstStyle/>
          <a:p>
            <a:pPr rtl="0"/>
            <a:fld id="{4F636251-144B-4112-B48E-9DDEB47B4817}" type="datetime1">
              <a:rPr lang="it-IT" smtClean="0"/>
              <a:t>08/06/2025</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9" name="Figura a mano libera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dirty="0"/>
          </a:p>
        </p:txBody>
      </p:sp>
      <p:sp>
        <p:nvSpPr>
          <p:cNvPr id="7" name="Segnaposto numero diapositiva 6"/>
          <p:cNvSpPr>
            <a:spLocks noGrp="1"/>
          </p:cNvSpPr>
          <p:nvPr>
            <p:ph type="sldNum" sz="quarter" idx="12"/>
          </p:nvPr>
        </p:nvSpPr>
        <p:spPr>
          <a:xfrm>
            <a:off x="531812" y="4983087"/>
            <a:ext cx="779767" cy="365125"/>
          </a:xfrm>
        </p:spPr>
        <p:txBody>
          <a:bodyPr rtlCol="0"/>
          <a:lstStyle/>
          <a:p>
            <a:pPr rtl="0"/>
            <a:fld id="{D57F1E4F-1CFF-5643-939E-217C01CDF565}" type="slidenum">
              <a:rPr lang="it-IT" smtClean="0"/>
              <a:pPr/>
              <a:t>‹N›</a:t>
            </a:fld>
            <a:endParaRPr lang="it-IT" dirty="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uppo 22"/>
          <p:cNvGrpSpPr/>
          <p:nvPr/>
        </p:nvGrpSpPr>
        <p:grpSpPr>
          <a:xfrm>
            <a:off x="1" y="228600"/>
            <a:ext cx="2851516" cy="6638628"/>
            <a:chOff x="2487613" y="285750"/>
            <a:chExt cx="2428875" cy="5654676"/>
          </a:xfrm>
          <a:solidFill>
            <a:schemeClr val="accent1">
              <a:lumMod val="75000"/>
              <a:alpha val="40000"/>
            </a:schemeClr>
          </a:solidFill>
        </p:grpSpPr>
        <p:sp>
          <p:nvSpPr>
            <p:cNvPr id="24" name="Figura a mano libera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igura a mano libera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igura a mano libera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igura a mano libera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igura a mano libera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igura a mano libera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igura a mano libera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igura a mano libera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igura a mano libera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igura a mano libera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igura a mano libera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igura a mano libera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uppo 9"/>
          <p:cNvGrpSpPr/>
          <p:nvPr/>
        </p:nvGrpSpPr>
        <p:grpSpPr>
          <a:xfrm>
            <a:off x="27221" y="-30"/>
            <a:ext cx="2356674" cy="6853283"/>
            <a:chOff x="6627813" y="195452"/>
            <a:chExt cx="1952625" cy="5678299"/>
          </a:xfrm>
          <a:solidFill>
            <a:schemeClr val="accent1"/>
          </a:solidFill>
        </p:grpSpPr>
        <p:sp>
          <p:nvSpPr>
            <p:cNvPr id="11" name="Figura a mano libera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igura a mano libera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igura a mano libera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igura a mano libera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igura a mano libera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igura a mano libera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igura a mano libera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igura a mano libera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igura a mano libera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igura a mano libera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igura a mano libera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igura a mano libera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ttangolo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a:p>
        </p:txBody>
      </p:sp>
      <p:sp>
        <p:nvSpPr>
          <p:cNvPr id="2" name="Segnaposto titolo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it-IT" noProof="0"/>
              <a:t>Fare clic per modificare lo stile del titolo dello schema</a:t>
            </a:r>
          </a:p>
        </p:txBody>
      </p:sp>
      <p:sp>
        <p:nvSpPr>
          <p:cNvPr id="3" name="Segnaposto testo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721DE23B-071F-469B-94E7-41D5715A5B8D}" type="datetime1">
              <a:rPr lang="it-IT" noProof="0" smtClean="0"/>
              <a:t>08/06/2025</a:t>
            </a:fld>
            <a:endParaRPr lang="it-IT" noProof="0"/>
          </a:p>
        </p:txBody>
      </p:sp>
      <p:sp>
        <p:nvSpPr>
          <p:cNvPr id="5" name="Segnaposto piè di pagina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it-IT" noProof="0"/>
          </a:p>
        </p:txBody>
      </p:sp>
      <p:sp>
        <p:nvSpPr>
          <p:cNvPr id="6" name="Segnaposto numero diapositiva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it-IT" noProof="0" smtClean="0"/>
              <a:pPr/>
              <a:t>‹N›</a:t>
            </a:fld>
            <a:endParaRPr lang="it-IT" noProof="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Rettangolo 17">
            <a:extLst>
              <a:ext uri="{FF2B5EF4-FFF2-40B4-BE49-F238E27FC236}">
                <a16:creationId xmlns:a16="http://schemas.microsoft.com/office/drawing/2014/main" xmlns="" id="{93F2CC0B-D5F1-40B8-9CC6-4A36850B66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pic>
        <p:nvPicPr>
          <p:cNvPr id="5" name="Immagine 4" descr="punti chiari">
            <a:extLst>
              <a:ext uri="{FF2B5EF4-FFF2-40B4-BE49-F238E27FC236}">
                <a16:creationId xmlns:a16="http://schemas.microsoft.com/office/drawing/2014/main" xmlns="" id="{1A23FE0C-9A67-334E-9B7F-83AA9CF636A8}"/>
              </a:ext>
            </a:extLst>
          </p:cNvPr>
          <p:cNvPicPr>
            <a:picLocks noChangeAspect="1"/>
          </p:cNvPicPr>
          <p:nvPr/>
        </p:nvPicPr>
        <p:blipFill rotWithShape="1">
          <a:blip r:embed="rId2"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Titolo 1">
            <a:extLst>
              <a:ext uri="{FF2B5EF4-FFF2-40B4-BE49-F238E27FC236}">
                <a16:creationId xmlns:a16="http://schemas.microsoft.com/office/drawing/2014/main" xmlns="" id="{F266081D-517B-5D43-A7B4-E67DDEDC0B31}"/>
              </a:ext>
            </a:extLst>
          </p:cNvPr>
          <p:cNvSpPr>
            <a:spLocks noGrp="1"/>
          </p:cNvSpPr>
          <p:nvPr>
            <p:ph type="ctrTitle"/>
          </p:nvPr>
        </p:nvSpPr>
        <p:spPr>
          <a:xfrm>
            <a:off x="1217059" y="704341"/>
            <a:ext cx="8915399" cy="2262781"/>
          </a:xfrm>
        </p:spPr>
        <p:txBody>
          <a:bodyPr rtlCol="0">
            <a:noAutofit/>
          </a:bodyPr>
          <a:lstStyle/>
          <a:p>
            <a:pPr algn="ctr" rtl="0"/>
            <a:r>
              <a:rPr lang="it-IT" sz="4000" dirty="0" err="1" smtClean="0">
                <a:latin typeface="Algerian" panose="04020705040A02060702" pitchFamily="82" charset="0"/>
              </a:rPr>
              <a:t>European</a:t>
            </a:r>
            <a:r>
              <a:rPr lang="it-IT" sz="4000" dirty="0" smtClean="0">
                <a:latin typeface="Algerian" panose="04020705040A02060702" pitchFamily="82" charset="0"/>
              </a:rPr>
              <a:t> </a:t>
            </a:r>
            <a:r>
              <a:rPr lang="it-IT" sz="4000" dirty="0" err="1" smtClean="0">
                <a:latin typeface="Algerian" panose="04020705040A02060702" pitchFamily="82" charset="0"/>
              </a:rPr>
              <a:t>Cooperation</a:t>
            </a:r>
            <a:r>
              <a:rPr lang="it-IT" sz="4000" dirty="0" smtClean="0">
                <a:latin typeface="Algerian" panose="04020705040A02060702" pitchFamily="82" charset="0"/>
              </a:rPr>
              <a:t> and </a:t>
            </a:r>
            <a:r>
              <a:rPr lang="it-IT" sz="4000" dirty="0" err="1" smtClean="0">
                <a:latin typeface="Algerian" panose="04020705040A02060702" pitchFamily="82" charset="0"/>
              </a:rPr>
              <a:t>Intercultural</a:t>
            </a:r>
            <a:r>
              <a:rPr lang="it-IT" sz="4000" dirty="0" smtClean="0">
                <a:latin typeface="Algerian" panose="04020705040A02060702" pitchFamily="82" charset="0"/>
              </a:rPr>
              <a:t> </a:t>
            </a:r>
            <a:r>
              <a:rPr lang="it-IT" sz="4000" dirty="0" err="1" smtClean="0">
                <a:latin typeface="Algerian" panose="04020705040A02060702" pitchFamily="82" charset="0"/>
              </a:rPr>
              <a:t>Dialogue</a:t>
            </a:r>
            <a:r>
              <a:rPr lang="it-IT" sz="4000" dirty="0" smtClean="0">
                <a:latin typeface="Algerian" panose="04020705040A02060702" pitchFamily="82" charset="0"/>
              </a:rPr>
              <a:t>: </a:t>
            </a:r>
            <a:r>
              <a:rPr lang="it-IT" sz="4000" dirty="0" err="1" smtClean="0">
                <a:latin typeface="Algerian" panose="04020705040A02060702" pitchFamily="82" charset="0"/>
              </a:rPr>
              <a:t>Towards</a:t>
            </a:r>
            <a:r>
              <a:rPr lang="it-IT" sz="4000" dirty="0" smtClean="0">
                <a:latin typeface="Algerian" panose="04020705040A02060702" pitchFamily="82" charset="0"/>
              </a:rPr>
              <a:t> a </a:t>
            </a:r>
            <a:r>
              <a:rPr lang="it-IT" sz="4000" dirty="0" err="1" smtClean="0">
                <a:latin typeface="Algerian" panose="04020705040A02060702" pitchFamily="82" charset="0"/>
              </a:rPr>
              <a:t>Shared</a:t>
            </a:r>
            <a:r>
              <a:rPr lang="it-IT" sz="4000" dirty="0" smtClean="0">
                <a:latin typeface="Algerian" panose="04020705040A02060702" pitchFamily="82" charset="0"/>
              </a:rPr>
              <a:t> Future</a:t>
            </a:r>
            <a:endParaRPr lang="it-IT" sz="4000" dirty="0">
              <a:latin typeface="Algerian" panose="04020705040A02060702" pitchFamily="82" charset="0"/>
            </a:endParaRPr>
          </a:p>
        </p:txBody>
      </p:sp>
      <p:grpSp>
        <p:nvGrpSpPr>
          <p:cNvPr id="20" name="Gruppo 19">
            <a:extLst>
              <a:ext uri="{FF2B5EF4-FFF2-40B4-BE49-F238E27FC236}">
                <a16:creationId xmlns:a16="http://schemas.microsoft.com/office/drawing/2014/main" xmlns="" id="{631C6CE6-1810-44ED-A6D7-3FF53040AE2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21" name="Figura a mano libera 11">
              <a:extLst>
                <a:ext uri="{FF2B5EF4-FFF2-40B4-BE49-F238E27FC236}">
                  <a16:creationId xmlns:a16="http://schemas.microsoft.com/office/drawing/2014/main" xmlns="" id="{1F6D8BFE-D0D0-4BAE-9D5A-701DE7D3CE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Figura a mano libera 12">
              <a:extLst>
                <a:ext uri="{FF2B5EF4-FFF2-40B4-BE49-F238E27FC236}">
                  <a16:creationId xmlns:a16="http://schemas.microsoft.com/office/drawing/2014/main" xmlns="" id="{53F86D30-CEDB-4D96-AF73-AA3CD5A437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Figura a mano libera 13">
              <a:extLst>
                <a:ext uri="{FF2B5EF4-FFF2-40B4-BE49-F238E27FC236}">
                  <a16:creationId xmlns:a16="http://schemas.microsoft.com/office/drawing/2014/main" xmlns="" id="{F5187540-C4C8-410C-A395-69FCB1C86C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Figura a mano libera 14">
              <a:extLst>
                <a:ext uri="{FF2B5EF4-FFF2-40B4-BE49-F238E27FC236}">
                  <a16:creationId xmlns:a16="http://schemas.microsoft.com/office/drawing/2014/main" xmlns="" id="{75BD6E4A-797C-451B-B08F-D99C1A9D1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Figura a mano libera 15">
              <a:extLst>
                <a:ext uri="{FF2B5EF4-FFF2-40B4-BE49-F238E27FC236}">
                  <a16:creationId xmlns:a16="http://schemas.microsoft.com/office/drawing/2014/main" xmlns="" id="{0D241082-BAFA-462E-827B-5814B020F5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igura a mano libera 16">
              <a:extLst>
                <a:ext uri="{FF2B5EF4-FFF2-40B4-BE49-F238E27FC236}">
                  <a16:creationId xmlns:a16="http://schemas.microsoft.com/office/drawing/2014/main" xmlns="" id="{2920CCBD-116D-450B-9608-99F05F7D78A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igura a mano libera 17">
              <a:extLst>
                <a:ext uri="{FF2B5EF4-FFF2-40B4-BE49-F238E27FC236}">
                  <a16:creationId xmlns:a16="http://schemas.microsoft.com/office/drawing/2014/main" xmlns="" id="{A57CD3DE-CEAF-4BD4-A5EF-24B3E622BB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igura a mano libera 18">
              <a:extLst>
                <a:ext uri="{FF2B5EF4-FFF2-40B4-BE49-F238E27FC236}">
                  <a16:creationId xmlns:a16="http://schemas.microsoft.com/office/drawing/2014/main" xmlns="" id="{4EC3258C-366B-4629-A7D3-5173D3637D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igura a mano libera 19">
              <a:extLst>
                <a:ext uri="{FF2B5EF4-FFF2-40B4-BE49-F238E27FC236}">
                  <a16:creationId xmlns:a16="http://schemas.microsoft.com/office/drawing/2014/main" xmlns="" id="{D444D63A-CE2B-4ACD-BA0E-4ADECAD86F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igura a mano libera 20">
              <a:extLst>
                <a:ext uri="{FF2B5EF4-FFF2-40B4-BE49-F238E27FC236}">
                  <a16:creationId xmlns:a16="http://schemas.microsoft.com/office/drawing/2014/main" xmlns="" id="{7A504DF6-187A-4A54-96E8-3F3F28AAAA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igura a mano libera 21">
              <a:extLst>
                <a:ext uri="{FF2B5EF4-FFF2-40B4-BE49-F238E27FC236}">
                  <a16:creationId xmlns:a16="http://schemas.microsoft.com/office/drawing/2014/main" xmlns="" id="{FE04C6F5-6DC5-4C7E-9278-9BE624FC78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igura a mano libera 22">
              <a:extLst>
                <a:ext uri="{FF2B5EF4-FFF2-40B4-BE49-F238E27FC236}">
                  <a16:creationId xmlns:a16="http://schemas.microsoft.com/office/drawing/2014/main" xmlns="" id="{94A02D9B-E6A9-4D6A-9D2A-D81C768024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Gruppo 33">
            <a:extLst>
              <a:ext uri="{FF2B5EF4-FFF2-40B4-BE49-F238E27FC236}">
                <a16:creationId xmlns:a16="http://schemas.microsoft.com/office/drawing/2014/main" xmlns="" id="{B78034A6-3565-46AA-9E73-1C954666ABB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35" name="Figura a mano libera 27">
              <a:extLst>
                <a:ext uri="{FF2B5EF4-FFF2-40B4-BE49-F238E27FC236}">
                  <a16:creationId xmlns:a16="http://schemas.microsoft.com/office/drawing/2014/main" xmlns="" id="{04947AA2-A772-42CB-9CEC-065095D3DC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Figura a mano libera 28">
              <a:extLst>
                <a:ext uri="{FF2B5EF4-FFF2-40B4-BE49-F238E27FC236}">
                  <a16:creationId xmlns:a16="http://schemas.microsoft.com/office/drawing/2014/main" xmlns="" id="{83C52D84-DEC1-4E16-972E-8EEA5D52245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Figura a mano libera 29">
              <a:extLst>
                <a:ext uri="{FF2B5EF4-FFF2-40B4-BE49-F238E27FC236}">
                  <a16:creationId xmlns:a16="http://schemas.microsoft.com/office/drawing/2014/main" xmlns="" id="{2036A28D-EF09-41F7-906F-CF4053615A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Figura a mano libera 30">
              <a:extLst>
                <a:ext uri="{FF2B5EF4-FFF2-40B4-BE49-F238E27FC236}">
                  <a16:creationId xmlns:a16="http://schemas.microsoft.com/office/drawing/2014/main" xmlns="" id="{EE8D92C7-C907-4120-95E3-80E3DC85BB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Figura a mano libera 31">
              <a:extLst>
                <a:ext uri="{FF2B5EF4-FFF2-40B4-BE49-F238E27FC236}">
                  <a16:creationId xmlns:a16="http://schemas.microsoft.com/office/drawing/2014/main" xmlns="" id="{BBCEAAB8-CD22-41D7-B330-702682A27C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Figura a mano libera 32">
              <a:extLst>
                <a:ext uri="{FF2B5EF4-FFF2-40B4-BE49-F238E27FC236}">
                  <a16:creationId xmlns:a16="http://schemas.microsoft.com/office/drawing/2014/main" xmlns="" id="{6BBC1FEE-3D72-492B-8D8A-BE1A55076F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Figura a mano libera 33">
              <a:extLst>
                <a:ext uri="{FF2B5EF4-FFF2-40B4-BE49-F238E27FC236}">
                  <a16:creationId xmlns:a16="http://schemas.microsoft.com/office/drawing/2014/main" xmlns="" id="{C28C6E5C-C393-435C-96A1-AA2859BDCB8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Figura a mano libera 34">
              <a:extLst>
                <a:ext uri="{FF2B5EF4-FFF2-40B4-BE49-F238E27FC236}">
                  <a16:creationId xmlns:a16="http://schemas.microsoft.com/office/drawing/2014/main" xmlns="" id="{2C2C991F-AC51-4DF5-B8DD-19B08C1CBF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Figura a mano libera 35">
              <a:extLst>
                <a:ext uri="{FF2B5EF4-FFF2-40B4-BE49-F238E27FC236}">
                  <a16:creationId xmlns:a16="http://schemas.microsoft.com/office/drawing/2014/main" xmlns="" id="{9C916B5F-285D-4F5A-9085-6781753AFB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Figura a mano libera 36">
              <a:extLst>
                <a:ext uri="{FF2B5EF4-FFF2-40B4-BE49-F238E27FC236}">
                  <a16:creationId xmlns:a16="http://schemas.microsoft.com/office/drawing/2014/main" xmlns="" id="{0375DD5F-9D17-4873-B697-3D44A5EBEC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Figura a mano libera 37">
              <a:extLst>
                <a:ext uri="{FF2B5EF4-FFF2-40B4-BE49-F238E27FC236}">
                  <a16:creationId xmlns:a16="http://schemas.microsoft.com/office/drawing/2014/main" xmlns="" id="{A159BBC7-6A8B-4612-94A8-56323452C7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Figura a mano libera 38">
              <a:extLst>
                <a:ext uri="{FF2B5EF4-FFF2-40B4-BE49-F238E27FC236}">
                  <a16:creationId xmlns:a16="http://schemas.microsoft.com/office/drawing/2014/main" xmlns="" id="{177C901C-F8DE-4C99-95C8-F8CA1B84F7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Rettangolo 47">
            <a:extLst>
              <a:ext uri="{FF2B5EF4-FFF2-40B4-BE49-F238E27FC236}">
                <a16:creationId xmlns:a16="http://schemas.microsoft.com/office/drawing/2014/main" xmlns="" id="{D1D655F2-6D15-4265-ADEE-EF0075C139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dirty="0"/>
          </a:p>
        </p:txBody>
      </p:sp>
      <p:sp>
        <p:nvSpPr>
          <p:cNvPr id="50" name="Figura a mano libera 69">
            <a:extLst>
              <a:ext uri="{FF2B5EF4-FFF2-40B4-BE49-F238E27FC236}">
                <a16:creationId xmlns:a16="http://schemas.microsoft.com/office/drawing/2014/main" xmlns="" id="{3248A930-1A6E-4EFB-8213-D1AC735BE0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289" y="3822572"/>
            <a:ext cx="4387124" cy="2467758"/>
          </a:xfrm>
          <a:prstGeom prst="rect">
            <a:avLst/>
          </a:prstGeom>
          <a:ln>
            <a:noFill/>
          </a:ln>
          <a:effectLst>
            <a:softEdge rad="112500"/>
          </a:effectLst>
        </p:spPr>
      </p:pic>
      <p:pic>
        <p:nvPicPr>
          <p:cNvPr id="3" name="Immagine 2"/>
          <p:cNvPicPr>
            <a:picLocks noChangeAspect="1"/>
          </p:cNvPicPr>
          <p:nvPr/>
        </p:nvPicPr>
        <p:blipFill>
          <a:blip r:embed="rId4"/>
          <a:stretch>
            <a:fillRect/>
          </a:stretch>
        </p:blipFill>
        <p:spPr>
          <a:xfrm>
            <a:off x="-13977" y="6151123"/>
            <a:ext cx="3316628" cy="715352"/>
          </a:xfrm>
          <a:prstGeom prst="rect">
            <a:avLst/>
          </a:prstGeom>
        </p:spPr>
      </p:pic>
      <p:sp>
        <p:nvSpPr>
          <p:cNvPr id="9" name="CasellaDiTesto 8"/>
          <p:cNvSpPr txBox="1"/>
          <p:nvPr/>
        </p:nvSpPr>
        <p:spPr>
          <a:xfrm>
            <a:off x="2081784" y="2998415"/>
            <a:ext cx="7421910" cy="646331"/>
          </a:xfrm>
          <a:prstGeom prst="rect">
            <a:avLst/>
          </a:prstGeom>
          <a:noFill/>
        </p:spPr>
        <p:txBody>
          <a:bodyPr wrap="square" rtlCol="0">
            <a:spAutoFit/>
          </a:bodyPr>
          <a:lstStyle/>
          <a:p>
            <a:pPr algn="ctr"/>
            <a:r>
              <a:rPr lang="it-IT" dirty="0" smtClean="0"/>
              <a:t>PNRR_2023-1-IT02-KA121-SCH-000126195_20250321_112516</a:t>
            </a:r>
          </a:p>
          <a:p>
            <a:pPr algn="ctr"/>
            <a:r>
              <a:rPr lang="it-IT" dirty="0" err="1" smtClean="0"/>
              <a:t>Moreni</a:t>
            </a:r>
            <a:r>
              <a:rPr lang="it-IT" dirty="0" smtClean="0"/>
              <a:t> </a:t>
            </a:r>
            <a:r>
              <a:rPr lang="it-IT" dirty="0" smtClean="0"/>
              <a:t>5th-10th </a:t>
            </a:r>
            <a:r>
              <a:rPr lang="it-IT" dirty="0" smtClean="0"/>
              <a:t>April 2025</a:t>
            </a:r>
            <a:endParaRPr lang="it-IT" dirty="0"/>
          </a:p>
        </p:txBody>
      </p:sp>
      <p:pic>
        <p:nvPicPr>
          <p:cNvPr id="8" name="Immagine 7"/>
          <p:cNvPicPr>
            <a:picLocks noChangeAspect="1"/>
          </p:cNvPicPr>
          <p:nvPr/>
        </p:nvPicPr>
        <p:blipFill>
          <a:blip r:embed="rId5"/>
          <a:stretch>
            <a:fillRect/>
          </a:stretch>
        </p:blipFill>
        <p:spPr>
          <a:xfrm>
            <a:off x="8982045" y="3379435"/>
            <a:ext cx="3036071" cy="3158002"/>
          </a:xfrm>
          <a:prstGeom prst="rect">
            <a:avLst/>
          </a:prstGeom>
        </p:spPr>
      </p:pic>
      <p:pic>
        <p:nvPicPr>
          <p:cNvPr id="10" name="Immagine 9"/>
          <p:cNvPicPr>
            <a:picLocks noChangeAspect="1"/>
          </p:cNvPicPr>
          <p:nvPr/>
        </p:nvPicPr>
        <p:blipFill>
          <a:blip r:embed="rId6"/>
          <a:stretch>
            <a:fillRect/>
          </a:stretch>
        </p:blipFill>
        <p:spPr>
          <a:xfrm>
            <a:off x="6359405" y="-9214"/>
            <a:ext cx="5846571" cy="865707"/>
          </a:xfrm>
          <a:prstGeom prst="rect">
            <a:avLst/>
          </a:prstGeom>
        </p:spPr>
      </p:pic>
      <p:pic>
        <p:nvPicPr>
          <p:cNvPr id="11" name="Immagine 10"/>
          <p:cNvPicPr>
            <a:picLocks noChangeAspect="1"/>
          </p:cNvPicPr>
          <p:nvPr/>
        </p:nvPicPr>
        <p:blipFill>
          <a:blip r:embed="rId7"/>
          <a:stretch>
            <a:fillRect/>
          </a:stretch>
        </p:blipFill>
        <p:spPr>
          <a:xfrm>
            <a:off x="-52001" y="-16176"/>
            <a:ext cx="3781328" cy="945332"/>
          </a:xfrm>
          <a:prstGeom prst="rect">
            <a:avLst/>
          </a:prstGeom>
        </p:spPr>
      </p:pic>
    </p:spTree>
    <p:extLst>
      <p:ext uri="{BB962C8B-B14F-4D97-AF65-F5344CB8AC3E}">
        <p14:creationId xmlns:p14="http://schemas.microsoft.com/office/powerpoint/2010/main" val="31294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Immagine 12" descr="punti chiari">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67397" y="0"/>
            <a:ext cx="12191980" cy="6857990"/>
          </a:xfrm>
          <a:prstGeom prst="rect">
            <a:avLst/>
          </a:prstGeom>
        </p:spPr>
      </p:pic>
      <p:sp>
        <p:nvSpPr>
          <p:cNvPr id="3" name="Segnaposto testo 2"/>
          <p:cNvSpPr>
            <a:spLocks noGrp="1"/>
          </p:cNvSpPr>
          <p:nvPr>
            <p:ph type="body" sz="half" idx="2"/>
          </p:nvPr>
        </p:nvSpPr>
        <p:spPr>
          <a:xfrm>
            <a:off x="2406332" y="1961979"/>
            <a:ext cx="3505199" cy="5211692"/>
          </a:xfrm>
        </p:spPr>
        <p:txBody>
          <a:bodyPr>
            <a:normAutofit/>
          </a:bodyPr>
          <a:lstStyle/>
          <a:p>
            <a:r>
              <a:rPr lang="en-US" sz="1800" dirty="0" smtClean="0"/>
              <a:t>Creating </a:t>
            </a:r>
            <a:r>
              <a:rPr lang="en-US" sz="1800" dirty="0"/>
              <a:t>a European strategic cooperation is important because</a:t>
            </a:r>
            <a:r>
              <a:rPr lang="en-US" sz="1800" dirty="0" smtClean="0"/>
              <a:t>:</a:t>
            </a:r>
          </a:p>
          <a:p>
            <a:pPr marL="342900" indent="-342900">
              <a:buAutoNum type="arabicParenR"/>
            </a:pPr>
            <a:r>
              <a:rPr lang="en-US" sz="1800" dirty="0" smtClean="0"/>
              <a:t>it </a:t>
            </a:r>
            <a:r>
              <a:rPr lang="en-US" sz="1800" dirty="0"/>
              <a:t>promotes stability and </a:t>
            </a:r>
            <a:r>
              <a:rPr lang="en-US" sz="1800" dirty="0" smtClean="0"/>
              <a:t>peace</a:t>
            </a:r>
          </a:p>
          <a:p>
            <a:pPr marL="342900" indent="-342900">
              <a:buAutoNum type="arabicParenR"/>
            </a:pPr>
            <a:r>
              <a:rPr lang="en-US" sz="1800" dirty="0" smtClean="0"/>
              <a:t> </a:t>
            </a:r>
            <a:r>
              <a:rPr lang="en-US" sz="1800" dirty="0"/>
              <a:t>it fosters economic and social </a:t>
            </a:r>
            <a:r>
              <a:rPr lang="en-US" sz="1800" dirty="0" smtClean="0"/>
              <a:t>development</a:t>
            </a:r>
          </a:p>
          <a:p>
            <a:pPr marL="342900" indent="-342900">
              <a:buAutoNum type="arabicParenR"/>
            </a:pPr>
            <a:r>
              <a:rPr lang="en-US" sz="1800" dirty="0" smtClean="0"/>
              <a:t> </a:t>
            </a:r>
            <a:r>
              <a:rPr lang="en-US" sz="1800" dirty="0"/>
              <a:t>it strengthens European identity while respecting diversity</a:t>
            </a:r>
            <a:endParaRPr lang="it-IT" sz="1800" dirty="0"/>
          </a:p>
        </p:txBody>
      </p:sp>
      <p:pic>
        <p:nvPicPr>
          <p:cNvPr id="8" name="Segnaposto contenuto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795777" y="1192696"/>
            <a:ext cx="4505972" cy="33751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3655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6" name="Segnaposto contenuto 5" descr="elemento grafico">
            <a:extLst>
              <a:ext uri="{FF2B5EF4-FFF2-40B4-BE49-F238E27FC236}">
                <a16:creationId xmlns:a16="http://schemas.microsoft.com/office/drawing/2014/main" xmlns="" id="{4F8339CB-596F-46C7-A612-EA1CB5750EDB}"/>
              </a:ext>
            </a:extLst>
          </p:cNvPr>
          <p:cNvGraphicFramePr>
            <a:graphicFrameLocks noGrp="1"/>
          </p:cNvGraphicFramePr>
          <p:nvPr>
            <p:ph idx="1"/>
            <p:extLst>
              <p:ext uri="{D42A27DB-BD31-4B8C-83A1-F6EECF244321}">
                <p14:modId xmlns:p14="http://schemas.microsoft.com/office/powerpoint/2010/main" val="1876904719"/>
              </p:ext>
            </p:extLst>
          </p:nvPr>
        </p:nvGraphicFramePr>
        <p:xfrm>
          <a:off x="6745357" y="1245704"/>
          <a:ext cx="4028660" cy="4134679"/>
        </p:xfrm>
        <a:graphic>
          <a:graphicData uri="http://schemas.openxmlformats.org/drawingml/2006/chart">
            <c:chart xmlns:c="http://schemas.openxmlformats.org/drawingml/2006/chart" xmlns:r="http://schemas.openxmlformats.org/officeDocument/2006/relationships" r:id="rId3"/>
          </a:graphicData>
        </a:graphic>
      </p:graphicFrame>
      <p:sp>
        <p:nvSpPr>
          <p:cNvPr id="3" name="Segnaposto testo 2"/>
          <p:cNvSpPr>
            <a:spLocks noGrp="1"/>
          </p:cNvSpPr>
          <p:nvPr>
            <p:ph type="body" sz="half" idx="2"/>
          </p:nvPr>
        </p:nvSpPr>
        <p:spPr/>
        <p:txBody>
          <a:bodyPr>
            <a:normAutofit/>
          </a:bodyPr>
          <a:lstStyle/>
          <a:p>
            <a:r>
              <a:rPr lang="en-US" sz="2000" dirty="0"/>
              <a:t>The role of creative intercultural dialogue is to stimulate innovation through diversity, improve mutual understanding and reduce prejudice and stereotypes. This can foster social inclusion, strengthen European cohesion and improve international relations</a:t>
            </a:r>
            <a:endParaRPr lang="it-IT" sz="2000" dirty="0"/>
          </a:p>
        </p:txBody>
      </p:sp>
    </p:spTree>
    <p:extLst>
      <p:ext uri="{BB962C8B-B14F-4D97-AF65-F5344CB8AC3E}">
        <p14:creationId xmlns:p14="http://schemas.microsoft.com/office/powerpoint/2010/main" val="277026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6" name="Segnaposto contenuto 5" descr="elemento grafico">
            <a:extLst>
              <a:ext uri="{FF2B5EF4-FFF2-40B4-BE49-F238E27FC236}">
                <a16:creationId xmlns:a16="http://schemas.microsoft.com/office/drawing/2014/main" xmlns="" id="{4F8339CB-596F-46C7-A612-EA1CB5750EDB}"/>
              </a:ext>
            </a:extLst>
          </p:cNvPr>
          <p:cNvGraphicFramePr>
            <a:graphicFrameLocks noGrp="1"/>
          </p:cNvGraphicFramePr>
          <p:nvPr>
            <p:ph idx="1"/>
            <p:extLst>
              <p:ext uri="{D42A27DB-BD31-4B8C-83A1-F6EECF244321}">
                <p14:modId xmlns:p14="http://schemas.microsoft.com/office/powerpoint/2010/main" val="788585037"/>
              </p:ext>
            </p:extLst>
          </p:nvPr>
        </p:nvGraphicFramePr>
        <p:xfrm>
          <a:off x="6323013" y="446088"/>
          <a:ext cx="5181600" cy="5414962"/>
        </p:xfrm>
        <a:graphic>
          <a:graphicData uri="http://schemas.openxmlformats.org/drawingml/2006/chart">
            <c:chart xmlns:c="http://schemas.openxmlformats.org/drawingml/2006/chart" xmlns:r="http://schemas.openxmlformats.org/officeDocument/2006/relationships" r:id="rId3"/>
          </a:graphicData>
        </a:graphic>
      </p:graphicFrame>
      <p:sp>
        <p:nvSpPr>
          <p:cNvPr id="3" name="Segnaposto testo 2"/>
          <p:cNvSpPr>
            <a:spLocks noGrp="1"/>
          </p:cNvSpPr>
          <p:nvPr>
            <p:ph type="body" sz="half" idx="2"/>
          </p:nvPr>
        </p:nvSpPr>
        <p:spPr>
          <a:xfrm>
            <a:off x="2589212" y="792597"/>
            <a:ext cx="3505199" cy="5414961"/>
          </a:xfrm>
        </p:spPr>
        <p:txBody>
          <a:bodyPr>
            <a:normAutofit fontScale="92500" lnSpcReduction="10000"/>
          </a:bodyPr>
          <a:lstStyle/>
          <a:p>
            <a:r>
              <a:rPr lang="en-US" sz="2000" dirty="0"/>
              <a:t>Here are some examples of European initiatives</a:t>
            </a:r>
            <a:r>
              <a:rPr lang="en-US" sz="2000" dirty="0" smtClean="0"/>
              <a:t>:</a:t>
            </a:r>
          </a:p>
          <a:p>
            <a:pPr marL="342900" indent="-342900">
              <a:buFontTx/>
              <a:buChar char="-"/>
            </a:pPr>
            <a:r>
              <a:rPr lang="en-US" sz="2000" dirty="0"/>
              <a:t>E</a:t>
            </a:r>
            <a:r>
              <a:rPr lang="en-US" sz="2000" dirty="0" smtClean="0"/>
              <a:t>rasmus</a:t>
            </a:r>
            <a:r>
              <a:rPr lang="en-US" sz="2000" dirty="0"/>
              <a:t>+ </a:t>
            </a:r>
            <a:r>
              <a:rPr lang="en-US" sz="2000" dirty="0" err="1"/>
              <a:t>P</a:t>
            </a:r>
            <a:r>
              <a:rPr lang="en-US" sz="2000" dirty="0" err="1" smtClean="0"/>
              <a:t>rogramme</a:t>
            </a:r>
            <a:endParaRPr lang="en-US" sz="2000" dirty="0" smtClean="0"/>
          </a:p>
          <a:p>
            <a:pPr marL="342900" indent="-342900" algn="just">
              <a:buFontTx/>
              <a:buChar char="-"/>
            </a:pPr>
            <a:r>
              <a:rPr lang="en-US" sz="2000" dirty="0"/>
              <a:t>C</a:t>
            </a:r>
            <a:r>
              <a:rPr lang="en-US" sz="2000" dirty="0" smtClean="0"/>
              <a:t>reative </a:t>
            </a:r>
            <a:r>
              <a:rPr lang="en-US" sz="2000" dirty="0"/>
              <a:t>E</a:t>
            </a:r>
            <a:r>
              <a:rPr lang="en-US" sz="2000" dirty="0" smtClean="0"/>
              <a:t>urope </a:t>
            </a:r>
            <a:r>
              <a:rPr lang="en-US" sz="2000" dirty="0"/>
              <a:t>(an EU </a:t>
            </a:r>
            <a:r>
              <a:rPr lang="en-US" sz="2000" dirty="0" err="1"/>
              <a:t>programme</a:t>
            </a:r>
            <a:r>
              <a:rPr lang="en-US" sz="2000" dirty="0"/>
              <a:t> to support the cultural and creative sectors</a:t>
            </a:r>
            <a:r>
              <a:rPr lang="en-US" sz="2000" dirty="0" smtClean="0"/>
              <a:t>)</a:t>
            </a:r>
          </a:p>
          <a:p>
            <a:pPr marL="342900" indent="-342900" algn="just">
              <a:buFontTx/>
              <a:buChar char="-"/>
            </a:pPr>
            <a:r>
              <a:rPr lang="en-US" sz="2000" dirty="0"/>
              <a:t>C</a:t>
            </a:r>
            <a:r>
              <a:rPr lang="en-US" sz="2000" dirty="0" smtClean="0"/>
              <a:t>ohesion </a:t>
            </a:r>
            <a:r>
              <a:rPr lang="en-US" sz="2000" dirty="0"/>
              <a:t>and </a:t>
            </a:r>
            <a:r>
              <a:rPr lang="en-US" sz="2000" dirty="0" smtClean="0"/>
              <a:t>Regional </a:t>
            </a:r>
            <a:r>
              <a:rPr lang="en-US" sz="2000" dirty="0"/>
              <a:t>D</a:t>
            </a:r>
            <a:r>
              <a:rPr lang="en-US" sz="2000" dirty="0" smtClean="0"/>
              <a:t>evelopment </a:t>
            </a:r>
            <a:r>
              <a:rPr lang="en-US" sz="2000" dirty="0"/>
              <a:t>P</a:t>
            </a:r>
            <a:r>
              <a:rPr lang="en-US" sz="2000" dirty="0" smtClean="0"/>
              <a:t>olicies </a:t>
            </a:r>
            <a:r>
              <a:rPr lang="en-US" sz="2000" dirty="0"/>
              <a:t>(policy aimed at reducing development disparities </a:t>
            </a:r>
            <a:r>
              <a:rPr lang="en-US" sz="2000" dirty="0" smtClean="0"/>
              <a:t>among regions </a:t>
            </a:r>
            <a:r>
              <a:rPr lang="en-US" sz="2000" dirty="0"/>
              <a:t>of the Member States and strengthening economic, social and territorial cohesion for smart, sustainable and inclusive growth)</a:t>
            </a:r>
            <a:endParaRPr lang="it-IT" sz="2000" dirty="0"/>
          </a:p>
        </p:txBody>
      </p:sp>
    </p:spTree>
    <p:extLst>
      <p:ext uri="{BB962C8B-B14F-4D97-AF65-F5344CB8AC3E}">
        <p14:creationId xmlns:p14="http://schemas.microsoft.com/office/powerpoint/2010/main" val="282458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6" name="Segnaposto contenuto 5" descr="elemento grafico">
            <a:extLst>
              <a:ext uri="{FF2B5EF4-FFF2-40B4-BE49-F238E27FC236}">
                <a16:creationId xmlns:a16="http://schemas.microsoft.com/office/drawing/2014/main" xmlns="" id="{4F8339CB-596F-46C7-A612-EA1CB5750EDB}"/>
              </a:ext>
            </a:extLst>
          </p:cNvPr>
          <p:cNvGraphicFramePr>
            <a:graphicFrameLocks noGrp="1"/>
          </p:cNvGraphicFramePr>
          <p:nvPr>
            <p:ph idx="1"/>
            <p:extLst>
              <p:ext uri="{D42A27DB-BD31-4B8C-83A1-F6EECF244321}">
                <p14:modId xmlns:p14="http://schemas.microsoft.com/office/powerpoint/2010/main" val="3519962053"/>
              </p:ext>
            </p:extLst>
          </p:nvPr>
        </p:nvGraphicFramePr>
        <p:xfrm>
          <a:off x="6323013" y="446088"/>
          <a:ext cx="5181600" cy="5414962"/>
        </p:xfrm>
        <a:graphic>
          <a:graphicData uri="http://schemas.openxmlformats.org/drawingml/2006/chart">
            <c:chart xmlns:c="http://schemas.openxmlformats.org/drawingml/2006/chart" xmlns:r="http://schemas.openxmlformats.org/officeDocument/2006/relationships" r:id="rId3"/>
          </a:graphicData>
        </a:graphic>
      </p:graphicFrame>
      <p:sp>
        <p:nvSpPr>
          <p:cNvPr id="3" name="Segnaposto testo 2"/>
          <p:cNvSpPr>
            <a:spLocks noGrp="1"/>
          </p:cNvSpPr>
          <p:nvPr>
            <p:ph type="body" sz="half" idx="2"/>
          </p:nvPr>
        </p:nvSpPr>
        <p:spPr>
          <a:xfrm>
            <a:off x="2059806" y="744471"/>
            <a:ext cx="3947977" cy="5414961"/>
          </a:xfrm>
        </p:spPr>
        <p:txBody>
          <a:bodyPr>
            <a:normAutofit fontScale="92500" lnSpcReduction="20000"/>
          </a:bodyPr>
          <a:lstStyle/>
          <a:p>
            <a:pPr algn="just"/>
            <a:r>
              <a:rPr lang="en-US" sz="2000" dirty="0"/>
              <a:t>However, there are some challenges and obstacles to </a:t>
            </a:r>
            <a:r>
              <a:rPr lang="en-US" sz="2000" dirty="0" smtClean="0"/>
              <a:t>cooperation:</a:t>
            </a:r>
          </a:p>
          <a:p>
            <a:pPr marL="342900" indent="-342900" algn="just">
              <a:buFontTx/>
              <a:buChar char="-"/>
            </a:pPr>
            <a:r>
              <a:rPr lang="en-US" sz="2000" dirty="0" smtClean="0"/>
              <a:t>language barriers</a:t>
            </a:r>
          </a:p>
          <a:p>
            <a:pPr marL="342900" indent="-342900" algn="just">
              <a:buFontTx/>
              <a:buChar char="-"/>
            </a:pPr>
            <a:r>
              <a:rPr lang="en-US" sz="2000" dirty="0" smtClean="0"/>
              <a:t>differences </a:t>
            </a:r>
            <a:r>
              <a:rPr lang="en-US" sz="2000" dirty="0"/>
              <a:t>in educational </a:t>
            </a:r>
            <a:r>
              <a:rPr lang="en-US" sz="2000" dirty="0" smtClean="0"/>
              <a:t>systems</a:t>
            </a:r>
          </a:p>
          <a:p>
            <a:pPr marL="342900" indent="-342900" algn="just">
              <a:buFontTx/>
              <a:buChar char="-"/>
            </a:pPr>
            <a:r>
              <a:rPr lang="en-US" sz="2000" dirty="0" smtClean="0"/>
              <a:t>cultural </a:t>
            </a:r>
            <a:r>
              <a:rPr lang="en-US" sz="2000" dirty="0"/>
              <a:t>resistance and </a:t>
            </a:r>
            <a:r>
              <a:rPr lang="en-US" sz="2000" dirty="0" smtClean="0"/>
              <a:t>stereotypes</a:t>
            </a:r>
          </a:p>
          <a:p>
            <a:pPr algn="just"/>
            <a:r>
              <a:rPr lang="en-US" sz="2000" dirty="0" smtClean="0"/>
              <a:t>that </a:t>
            </a:r>
            <a:r>
              <a:rPr lang="en-US" sz="2000" dirty="0"/>
              <a:t>said, there are some ways to cooperate despite these limitations</a:t>
            </a:r>
            <a:r>
              <a:rPr lang="en-US" sz="2000" dirty="0" smtClean="0"/>
              <a:t>:</a:t>
            </a:r>
          </a:p>
          <a:p>
            <a:pPr marL="342900" indent="-342900" algn="just">
              <a:buFontTx/>
              <a:buChar char="-"/>
            </a:pPr>
            <a:r>
              <a:rPr lang="en-US" sz="2000" dirty="0" smtClean="0"/>
              <a:t> promoting </a:t>
            </a:r>
            <a:r>
              <a:rPr lang="en-US" sz="2000" dirty="0"/>
              <a:t>language </a:t>
            </a:r>
            <a:r>
              <a:rPr lang="en-US" sz="2000" dirty="0" smtClean="0"/>
              <a:t>learning</a:t>
            </a:r>
          </a:p>
          <a:p>
            <a:pPr marL="342900" indent="-342900" algn="just">
              <a:buFontTx/>
              <a:buChar char="-"/>
            </a:pPr>
            <a:r>
              <a:rPr lang="en-US" sz="2000" dirty="0" smtClean="0"/>
              <a:t>creating </a:t>
            </a:r>
            <a:r>
              <a:rPr lang="en-US" sz="2000" dirty="0"/>
              <a:t>spaces for intercultural exchange and </a:t>
            </a:r>
            <a:r>
              <a:rPr lang="en-US" sz="2000" dirty="0" smtClean="0"/>
              <a:t>discussion</a:t>
            </a:r>
          </a:p>
          <a:p>
            <a:pPr marL="342900" indent="-342900" algn="just">
              <a:buFontTx/>
              <a:buChar char="-"/>
            </a:pPr>
            <a:r>
              <a:rPr lang="en-US" sz="2000" dirty="0" smtClean="0"/>
              <a:t>investing </a:t>
            </a:r>
            <a:r>
              <a:rPr lang="en-US" sz="2000" dirty="0"/>
              <a:t>in intercultural education programs</a:t>
            </a:r>
            <a:endParaRPr lang="it-IT" sz="2000" dirty="0"/>
          </a:p>
        </p:txBody>
      </p:sp>
    </p:spTree>
    <p:extLst>
      <p:ext uri="{BB962C8B-B14F-4D97-AF65-F5344CB8AC3E}">
        <p14:creationId xmlns:p14="http://schemas.microsoft.com/office/powerpoint/2010/main" val="12667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6" name="Segnaposto contenuto 5" descr="elemento grafico">
            <a:extLst>
              <a:ext uri="{FF2B5EF4-FFF2-40B4-BE49-F238E27FC236}">
                <a16:creationId xmlns:a16="http://schemas.microsoft.com/office/drawing/2014/main" xmlns="" id="{4F8339CB-596F-46C7-A612-EA1CB5750EDB}"/>
              </a:ext>
            </a:extLst>
          </p:cNvPr>
          <p:cNvGraphicFramePr>
            <a:graphicFrameLocks noGrp="1"/>
          </p:cNvGraphicFramePr>
          <p:nvPr>
            <p:ph idx="1"/>
            <p:extLst>
              <p:ext uri="{D42A27DB-BD31-4B8C-83A1-F6EECF244321}">
                <p14:modId xmlns:p14="http://schemas.microsoft.com/office/powerpoint/2010/main" val="3196982482"/>
              </p:ext>
            </p:extLst>
          </p:nvPr>
        </p:nvGraphicFramePr>
        <p:xfrm>
          <a:off x="6323013" y="446088"/>
          <a:ext cx="5181600" cy="5414962"/>
        </p:xfrm>
        <a:graphic>
          <a:graphicData uri="http://schemas.openxmlformats.org/drawingml/2006/chart">
            <c:chart xmlns:c="http://schemas.openxmlformats.org/drawingml/2006/chart" xmlns:r="http://schemas.openxmlformats.org/officeDocument/2006/relationships" r:id="rId3"/>
          </a:graphicData>
        </a:graphic>
      </p:graphicFrame>
      <p:sp>
        <p:nvSpPr>
          <p:cNvPr id="3" name="Segnaposto testo 2"/>
          <p:cNvSpPr>
            <a:spLocks noGrp="1"/>
          </p:cNvSpPr>
          <p:nvPr>
            <p:ph type="body" sz="half" idx="2"/>
          </p:nvPr>
        </p:nvSpPr>
        <p:spPr>
          <a:xfrm>
            <a:off x="2589212" y="1913614"/>
            <a:ext cx="3619083" cy="4496075"/>
          </a:xfrm>
        </p:spPr>
        <p:txBody>
          <a:bodyPr>
            <a:normAutofit/>
          </a:bodyPr>
          <a:lstStyle/>
          <a:p>
            <a:pPr algn="just"/>
            <a:r>
              <a:rPr lang="en-US" sz="2000" dirty="0"/>
              <a:t>We can therefore reach some conclusions and </a:t>
            </a:r>
            <a:r>
              <a:rPr lang="en-US" sz="2000" dirty="0" smtClean="0"/>
              <a:t>foresee future </a:t>
            </a:r>
            <a:r>
              <a:rPr lang="en-US" sz="2000" dirty="0"/>
              <a:t>perspectives</a:t>
            </a:r>
            <a:r>
              <a:rPr lang="en-US" sz="2000" dirty="0" smtClean="0"/>
              <a:t>: first </a:t>
            </a:r>
            <a:r>
              <a:rPr lang="en-US" sz="2000" dirty="0"/>
              <a:t>of all, </a:t>
            </a:r>
            <a:r>
              <a:rPr lang="en-US" sz="2000" dirty="0" smtClean="0"/>
              <a:t>strengthening </a:t>
            </a:r>
            <a:r>
              <a:rPr lang="en-US" sz="2000" dirty="0"/>
              <a:t>cooperation between institutions and citizens, then </a:t>
            </a:r>
            <a:r>
              <a:rPr lang="en-US" sz="2000" dirty="0" smtClean="0"/>
              <a:t>enhancing </a:t>
            </a:r>
            <a:r>
              <a:rPr lang="en-US" sz="2000" dirty="0"/>
              <a:t>diversity as a resource and therefore </a:t>
            </a:r>
            <a:r>
              <a:rPr lang="en-US" sz="2000" dirty="0" smtClean="0"/>
              <a:t>building </a:t>
            </a:r>
            <a:r>
              <a:rPr lang="en-US" sz="2000" dirty="0"/>
              <a:t>a more inclusive and united Europe</a:t>
            </a:r>
            <a:endParaRPr lang="it-IT" sz="2000" dirty="0"/>
          </a:p>
        </p:txBody>
      </p:sp>
    </p:spTree>
    <p:extLst>
      <p:ext uri="{BB962C8B-B14F-4D97-AF65-F5344CB8AC3E}">
        <p14:creationId xmlns:p14="http://schemas.microsoft.com/office/powerpoint/2010/main" val="631830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Rettangolo 9">
            <a:extLst>
              <a:ext uri="{FF2B5EF4-FFF2-40B4-BE49-F238E27FC236}">
                <a16:creationId xmlns:a16="http://schemas.microsoft.com/office/drawing/2014/main" xmlns="" id="{93F2CC0B-D5F1-40B8-9CC6-4A36850B66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pic>
        <p:nvPicPr>
          <p:cNvPr id="5" name="Immagine 4" descr="punti chiari">
            <a:extLst>
              <a:ext uri="{FF2B5EF4-FFF2-40B4-BE49-F238E27FC236}">
                <a16:creationId xmlns:a16="http://schemas.microsoft.com/office/drawing/2014/main" xmlns=""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0" y="5"/>
            <a:ext cx="12192000" cy="6857990"/>
          </a:xfrm>
          <a:prstGeom prst="rect">
            <a:avLst/>
          </a:prstGeom>
        </p:spPr>
      </p:pic>
      <p:sp>
        <p:nvSpPr>
          <p:cNvPr id="2" name="Titolo 1">
            <a:extLst>
              <a:ext uri="{FF2B5EF4-FFF2-40B4-BE49-F238E27FC236}">
                <a16:creationId xmlns:a16="http://schemas.microsoft.com/office/drawing/2014/main" xmlns="" id="{F266081D-517B-5D43-A7B4-E67DDEDC0B31}"/>
              </a:ext>
            </a:extLst>
          </p:cNvPr>
          <p:cNvSpPr>
            <a:spLocks noGrp="1"/>
          </p:cNvSpPr>
          <p:nvPr>
            <p:ph type="ctrTitle"/>
          </p:nvPr>
        </p:nvSpPr>
        <p:spPr>
          <a:xfrm>
            <a:off x="2589213" y="2514600"/>
            <a:ext cx="8915399" cy="2262781"/>
          </a:xfrm>
        </p:spPr>
        <p:txBody>
          <a:bodyPr rtlCol="0">
            <a:normAutofit fontScale="90000"/>
          </a:bodyPr>
          <a:lstStyle/>
          <a:p>
            <a:r>
              <a:rPr lang="en-US" dirty="0"/>
              <a:t>thank you for the </a:t>
            </a:r>
            <a:r>
              <a:rPr lang="en-US" dirty="0" smtClean="0"/>
              <a:t>attention!!</a:t>
            </a:r>
            <a:br>
              <a:rPr lang="en-US" dirty="0" smtClean="0"/>
            </a:br>
            <a:endParaRPr lang="it-IT" dirty="0"/>
          </a:p>
        </p:txBody>
      </p:sp>
      <p:sp>
        <p:nvSpPr>
          <p:cNvPr id="3" name="Sottotitolo 2">
            <a:extLst>
              <a:ext uri="{FF2B5EF4-FFF2-40B4-BE49-F238E27FC236}">
                <a16:creationId xmlns:a16="http://schemas.microsoft.com/office/drawing/2014/main" xmlns="" id="{96D75439-C766-134A-A0D0-BE002D8B0AAD}"/>
              </a:ext>
            </a:extLst>
          </p:cNvPr>
          <p:cNvSpPr>
            <a:spLocks noGrp="1"/>
          </p:cNvSpPr>
          <p:nvPr>
            <p:ph type="subTitle" idx="1"/>
          </p:nvPr>
        </p:nvSpPr>
        <p:spPr>
          <a:xfrm>
            <a:off x="2589213" y="4107635"/>
            <a:ext cx="8915399" cy="1796028"/>
          </a:xfrm>
        </p:spPr>
        <p:txBody>
          <a:bodyPr rtlCol="0">
            <a:normAutofit/>
          </a:bodyPr>
          <a:lstStyle/>
          <a:p>
            <a:pPr rtl="0"/>
            <a:r>
              <a:rPr lang="it-IT" dirty="0" err="1" smtClean="0"/>
              <a:t>Sophia</a:t>
            </a:r>
            <a:r>
              <a:rPr lang="it-IT" dirty="0" smtClean="0"/>
              <a:t> Gualtieri, Benedetta </a:t>
            </a:r>
            <a:r>
              <a:rPr lang="it-IT" dirty="0" err="1" smtClean="0"/>
              <a:t>Chiefari</a:t>
            </a:r>
            <a:endParaRPr lang="it-IT" dirty="0"/>
          </a:p>
        </p:txBody>
      </p:sp>
      <p:grpSp>
        <p:nvGrpSpPr>
          <p:cNvPr id="12" name="Gruppo 11">
            <a:extLst>
              <a:ext uri="{FF2B5EF4-FFF2-40B4-BE49-F238E27FC236}">
                <a16:creationId xmlns:a16="http://schemas.microsoft.com/office/drawing/2014/main" xmlns="" id="{631C6CE6-1810-44ED-A6D7-3FF53040AE2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13" name="Figura a mano libera 11">
              <a:extLst>
                <a:ext uri="{FF2B5EF4-FFF2-40B4-BE49-F238E27FC236}">
                  <a16:creationId xmlns:a16="http://schemas.microsoft.com/office/drawing/2014/main" xmlns="" id="{1F6D8BFE-D0D0-4BAE-9D5A-701DE7D3CE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igura a mano libera 12">
              <a:extLst>
                <a:ext uri="{FF2B5EF4-FFF2-40B4-BE49-F238E27FC236}">
                  <a16:creationId xmlns:a16="http://schemas.microsoft.com/office/drawing/2014/main" xmlns="" id="{53F86D30-CEDB-4D96-AF73-AA3CD5A437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igura a mano libera 13">
              <a:extLst>
                <a:ext uri="{FF2B5EF4-FFF2-40B4-BE49-F238E27FC236}">
                  <a16:creationId xmlns:a16="http://schemas.microsoft.com/office/drawing/2014/main" xmlns="" id="{F5187540-C4C8-410C-A395-69FCB1C86C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igura a mano libera 14">
              <a:extLst>
                <a:ext uri="{FF2B5EF4-FFF2-40B4-BE49-F238E27FC236}">
                  <a16:creationId xmlns:a16="http://schemas.microsoft.com/office/drawing/2014/main" xmlns="" id="{75BD6E4A-797C-451B-B08F-D99C1A9D1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igura a mano libera 15">
              <a:extLst>
                <a:ext uri="{FF2B5EF4-FFF2-40B4-BE49-F238E27FC236}">
                  <a16:creationId xmlns:a16="http://schemas.microsoft.com/office/drawing/2014/main" xmlns="" id="{0D241082-BAFA-462E-827B-5814B020F5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igura a mano libera 16">
              <a:extLst>
                <a:ext uri="{FF2B5EF4-FFF2-40B4-BE49-F238E27FC236}">
                  <a16:creationId xmlns:a16="http://schemas.microsoft.com/office/drawing/2014/main" xmlns="" id="{2920CCBD-116D-450B-9608-99F05F7D78A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igura a mano libera 17">
              <a:extLst>
                <a:ext uri="{FF2B5EF4-FFF2-40B4-BE49-F238E27FC236}">
                  <a16:creationId xmlns:a16="http://schemas.microsoft.com/office/drawing/2014/main" xmlns="" id="{A57CD3DE-CEAF-4BD4-A5EF-24B3E622BB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igura a mano libera 18">
              <a:extLst>
                <a:ext uri="{FF2B5EF4-FFF2-40B4-BE49-F238E27FC236}">
                  <a16:creationId xmlns:a16="http://schemas.microsoft.com/office/drawing/2014/main" xmlns="" id="{4EC3258C-366B-4629-A7D3-5173D3637D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igura a mano libera 19">
              <a:extLst>
                <a:ext uri="{FF2B5EF4-FFF2-40B4-BE49-F238E27FC236}">
                  <a16:creationId xmlns:a16="http://schemas.microsoft.com/office/drawing/2014/main" xmlns="" id="{D444D63A-CE2B-4ACD-BA0E-4ADECAD86F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igura a mano libera 20">
              <a:extLst>
                <a:ext uri="{FF2B5EF4-FFF2-40B4-BE49-F238E27FC236}">
                  <a16:creationId xmlns:a16="http://schemas.microsoft.com/office/drawing/2014/main" xmlns="" id="{7A504DF6-187A-4A54-96E8-3F3F28AAAA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igura a mano libera 21">
              <a:extLst>
                <a:ext uri="{FF2B5EF4-FFF2-40B4-BE49-F238E27FC236}">
                  <a16:creationId xmlns:a16="http://schemas.microsoft.com/office/drawing/2014/main" xmlns="" id="{FE04C6F5-6DC5-4C7E-9278-9BE624FC78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igura a mano libera 22">
              <a:extLst>
                <a:ext uri="{FF2B5EF4-FFF2-40B4-BE49-F238E27FC236}">
                  <a16:creationId xmlns:a16="http://schemas.microsoft.com/office/drawing/2014/main" xmlns="" id="{94A02D9B-E6A9-4D6A-9D2A-D81C768024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uppo 25">
            <a:extLst>
              <a:ext uri="{FF2B5EF4-FFF2-40B4-BE49-F238E27FC236}">
                <a16:creationId xmlns:a16="http://schemas.microsoft.com/office/drawing/2014/main" xmlns="" id="{B78034A6-3565-46AA-9E73-1C954666ABB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27" name="Figura a mano libera 27">
              <a:extLst>
                <a:ext uri="{FF2B5EF4-FFF2-40B4-BE49-F238E27FC236}">
                  <a16:creationId xmlns:a16="http://schemas.microsoft.com/office/drawing/2014/main" xmlns="" id="{04947AA2-A772-42CB-9CEC-065095D3DC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igura a mano libera 28">
              <a:extLst>
                <a:ext uri="{FF2B5EF4-FFF2-40B4-BE49-F238E27FC236}">
                  <a16:creationId xmlns:a16="http://schemas.microsoft.com/office/drawing/2014/main" xmlns="" id="{83C52D84-DEC1-4E16-972E-8EEA5D52245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igura a mano libera 29">
              <a:extLst>
                <a:ext uri="{FF2B5EF4-FFF2-40B4-BE49-F238E27FC236}">
                  <a16:creationId xmlns:a16="http://schemas.microsoft.com/office/drawing/2014/main" xmlns="" id="{2036A28D-EF09-41F7-906F-CF4053615A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igura a mano libera 30">
              <a:extLst>
                <a:ext uri="{FF2B5EF4-FFF2-40B4-BE49-F238E27FC236}">
                  <a16:creationId xmlns:a16="http://schemas.microsoft.com/office/drawing/2014/main" xmlns="" id="{EE8D92C7-C907-4120-95E3-80E3DC85BB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igura a mano libera 31">
              <a:extLst>
                <a:ext uri="{FF2B5EF4-FFF2-40B4-BE49-F238E27FC236}">
                  <a16:creationId xmlns:a16="http://schemas.microsoft.com/office/drawing/2014/main" xmlns="" id="{BBCEAAB8-CD22-41D7-B330-702682A27C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igura a mano libera 32">
              <a:extLst>
                <a:ext uri="{FF2B5EF4-FFF2-40B4-BE49-F238E27FC236}">
                  <a16:creationId xmlns:a16="http://schemas.microsoft.com/office/drawing/2014/main" xmlns="" id="{6BBC1FEE-3D72-492B-8D8A-BE1A55076F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igura a mano libera 33">
              <a:extLst>
                <a:ext uri="{FF2B5EF4-FFF2-40B4-BE49-F238E27FC236}">
                  <a16:creationId xmlns:a16="http://schemas.microsoft.com/office/drawing/2014/main" xmlns="" id="{C28C6E5C-C393-435C-96A1-AA2859BDCB8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igura a mano libera 34">
              <a:extLst>
                <a:ext uri="{FF2B5EF4-FFF2-40B4-BE49-F238E27FC236}">
                  <a16:creationId xmlns:a16="http://schemas.microsoft.com/office/drawing/2014/main" xmlns="" id="{2C2C991F-AC51-4DF5-B8DD-19B08C1CBF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igura a mano libera 35">
              <a:extLst>
                <a:ext uri="{FF2B5EF4-FFF2-40B4-BE49-F238E27FC236}">
                  <a16:creationId xmlns:a16="http://schemas.microsoft.com/office/drawing/2014/main" xmlns="" id="{9C916B5F-285D-4F5A-9085-6781753AFB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igura a mano libera 36">
              <a:extLst>
                <a:ext uri="{FF2B5EF4-FFF2-40B4-BE49-F238E27FC236}">
                  <a16:creationId xmlns:a16="http://schemas.microsoft.com/office/drawing/2014/main" xmlns="" id="{0375DD5F-9D17-4873-B697-3D44A5EBEC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igura a mano libera 37">
              <a:extLst>
                <a:ext uri="{FF2B5EF4-FFF2-40B4-BE49-F238E27FC236}">
                  <a16:creationId xmlns:a16="http://schemas.microsoft.com/office/drawing/2014/main" xmlns="" id="{A159BBC7-6A8B-4612-94A8-56323452C7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igura a mano libera 38">
              <a:extLst>
                <a:ext uri="{FF2B5EF4-FFF2-40B4-BE49-F238E27FC236}">
                  <a16:creationId xmlns:a16="http://schemas.microsoft.com/office/drawing/2014/main" xmlns="" id="{177C901C-F8DE-4C99-95C8-F8CA1B84F7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Rettangolo 39">
            <a:extLst>
              <a:ext uri="{FF2B5EF4-FFF2-40B4-BE49-F238E27FC236}">
                <a16:creationId xmlns:a16="http://schemas.microsoft.com/office/drawing/2014/main" xmlns="" id="{D1D655F2-6D15-4265-ADEE-EF0075C139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2" name="Figura a mano libera 69">
            <a:extLst>
              <a:ext uri="{FF2B5EF4-FFF2-40B4-BE49-F238E27FC236}">
                <a16:creationId xmlns:a16="http://schemas.microsoft.com/office/drawing/2014/main" xmlns="" id="{3248A930-1A6E-4EFB-8213-D1AC735BE0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it-IT"/>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3980" y="5"/>
            <a:ext cx="4041998" cy="871804"/>
          </a:xfrm>
          <a:prstGeom prst="rect">
            <a:avLst/>
          </a:prstGeom>
        </p:spPr>
      </p:pic>
    </p:spTree>
    <p:extLst>
      <p:ext uri="{BB962C8B-B14F-4D97-AF65-F5344CB8AC3E}">
        <p14:creationId xmlns:p14="http://schemas.microsoft.com/office/powerpoint/2010/main" val="4063739934"/>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B8F5F2-61AB-4CE6-A5E3-F34B87B0EE42}">
  <ds:schemaRefs>
    <ds:schemaRef ds:uri="http://schemas.microsoft.com/office/infopath/2007/PartnerControls"/>
    <ds:schemaRef ds:uri="71af3243-3dd4-4a8d-8c0d-dd76da1f02a5"/>
    <ds:schemaRef ds:uri="http://purl.org/dc/elements/1.1/"/>
    <ds:schemaRef ds:uri="http://schemas.microsoft.com/office/2006/metadata/properties"/>
    <ds:schemaRef ds:uri="http://purl.org/dc/dcmitype/"/>
    <ds:schemaRef ds:uri="http://schemas.microsoft.com/office/2006/documentManagement/types"/>
    <ds:schemaRef ds:uri="16c05727-aa75-4e4a-9b5f-8a80a1165891"/>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575CB40-8686-4C48-810A-C2974D3D3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7C3E52-A0B1-49C0-88BD-66B715EE8B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Progettazione Wisp per piani di eventi</Template>
  <TotalTime>0</TotalTime>
  <Words>242</Words>
  <Application>Microsoft Office PowerPoint</Application>
  <PresentationFormat>Widescreen</PresentationFormat>
  <Paragraphs>29</Paragraphs>
  <Slides>7</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Algerian</vt:lpstr>
      <vt:lpstr>Arial</vt:lpstr>
      <vt:lpstr>Calibri</vt:lpstr>
      <vt:lpstr>Century Gothic</vt:lpstr>
      <vt:lpstr>Wingdings 3</vt:lpstr>
      <vt:lpstr>Filo</vt:lpstr>
      <vt:lpstr>European Cooperation and Intercultural Dialogue: Towards a Shared Future</vt:lpstr>
      <vt:lpstr>Presentazione standard di PowerPoint</vt:lpstr>
      <vt:lpstr>Presentazione standard di PowerPoint</vt:lpstr>
      <vt:lpstr>Presentazione standard di PowerPoint</vt:lpstr>
      <vt:lpstr>Presentazione standard di PowerPoint</vt:lpstr>
      <vt:lpstr>Presentazione standard di PowerPoint</vt:lpstr>
      <vt:lpstr>thank you for the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2025-03-24T17:49:30Z</dcterms:created>
  <dcterms:modified xsi:type="dcterms:W3CDTF">2025-06-08T16:31:19Z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