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Bugaki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048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jpeg"/><Relationship Id="rId10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3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74.png"/><Relationship Id="rId17" Type="http://schemas.openxmlformats.org/officeDocument/2006/relationships/image" Target="../media/image97.svg"/><Relationship Id="rId2" Type="http://schemas.openxmlformats.org/officeDocument/2006/relationships/image" Target="../media/image1.jpe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3.png"/><Relationship Id="rId5" Type="http://schemas.openxmlformats.org/officeDocument/2006/relationships/image" Target="../media/image71.png"/><Relationship Id="rId15" Type="http://schemas.openxmlformats.org/officeDocument/2006/relationships/image" Target="../media/image76.png"/><Relationship Id="rId10" Type="http://schemas.openxmlformats.org/officeDocument/2006/relationships/image" Target="../media/image20.png"/><Relationship Id="rId4" Type="http://schemas.openxmlformats.org/officeDocument/2006/relationships/image" Target="../media/image70.png"/><Relationship Id="rId9" Type="http://schemas.openxmlformats.org/officeDocument/2006/relationships/image" Target="../media/image4.png"/><Relationship Id="rId1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3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82.png"/><Relationship Id="rId2" Type="http://schemas.openxmlformats.org/officeDocument/2006/relationships/image" Target="../media/image1.jpe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1.png"/><Relationship Id="rId5" Type="http://schemas.openxmlformats.org/officeDocument/2006/relationships/image" Target="../media/image79.png"/><Relationship Id="rId15" Type="http://schemas.openxmlformats.org/officeDocument/2006/relationships/image" Target="../media/image105.svg"/><Relationship Id="rId10" Type="http://schemas.openxmlformats.org/officeDocument/2006/relationships/image" Target="../media/image20.png"/><Relationship Id="rId19" Type="http://schemas.openxmlformats.org/officeDocument/2006/relationships/image" Target="../media/image109.svg"/><Relationship Id="rId4" Type="http://schemas.openxmlformats.org/officeDocument/2006/relationships/image" Target="../media/image78.png"/><Relationship Id="rId9" Type="http://schemas.openxmlformats.org/officeDocument/2006/relationships/image" Target="../media/image4.png"/><Relationship Id="rId1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8" Type="http://schemas.openxmlformats.org/officeDocument/2006/relationships/image" Target="../media/image84.png"/><Relationship Id="rId3" Type="http://schemas.openxmlformats.org/officeDocument/2006/relationships/image" Target="../media/image2.png"/><Relationship Id="rId21" Type="http://schemas.openxmlformats.org/officeDocument/2006/relationships/image" Target="../media/image87.png"/><Relationship Id="rId17" Type="http://schemas.openxmlformats.org/officeDocument/2006/relationships/image" Target="../media/image107.svg"/><Relationship Id="rId2" Type="http://schemas.openxmlformats.org/officeDocument/2006/relationships/image" Target="../media/image1.jpe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5.png"/><Relationship Id="rId10" Type="http://schemas.openxmlformats.org/officeDocument/2006/relationships/image" Target="../media/image20.png"/><Relationship Id="rId19" Type="http://schemas.openxmlformats.org/officeDocument/2006/relationships/image" Target="../media/image109.svg"/><Relationship Id="rId4" Type="http://schemas.openxmlformats.org/officeDocument/2006/relationships/image" Target="../media/image3.png"/><Relationship Id="rId9" Type="http://schemas.openxmlformats.org/officeDocument/2006/relationships/image" Target="../media/image4.png"/><Relationship Id="rId22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14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4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4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3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22.png"/><Relationship Id="rId2" Type="http://schemas.openxmlformats.org/officeDocument/2006/relationships/image" Target="../media/image1.jpe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12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0.sv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28.png"/><Relationship Id="rId17" Type="http://schemas.openxmlformats.org/officeDocument/2006/relationships/image" Target="../media/image34.svg"/><Relationship Id="rId2" Type="http://schemas.openxmlformats.org/officeDocument/2006/relationships/image" Target="../media/image1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5" Type="http://schemas.openxmlformats.org/officeDocument/2006/relationships/image" Target="../media/image32.svg"/><Relationship Id="rId10" Type="http://schemas.openxmlformats.org/officeDocument/2006/relationships/image" Target="../media/image20.png"/><Relationship Id="rId19" Type="http://schemas.openxmlformats.org/officeDocument/2006/relationships/image" Target="../media/image36.svg"/><Relationship Id="rId4" Type="http://schemas.openxmlformats.org/officeDocument/2006/relationships/image" Target="../media/image24.png"/><Relationship Id="rId9" Type="http://schemas.openxmlformats.org/officeDocument/2006/relationships/image" Target="../media/image4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2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36.png"/><Relationship Id="rId2" Type="http://schemas.openxmlformats.org/officeDocument/2006/relationships/image" Target="../media/image1.jpe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5" Type="http://schemas.openxmlformats.org/officeDocument/2006/relationships/image" Target="../media/image30.svg"/><Relationship Id="rId10" Type="http://schemas.openxmlformats.org/officeDocument/2006/relationships/image" Target="../media/image20.png"/><Relationship Id="rId4" Type="http://schemas.openxmlformats.org/officeDocument/2006/relationships/image" Target="../media/image32.png"/><Relationship Id="rId9" Type="http://schemas.openxmlformats.org/officeDocument/2006/relationships/image" Target="../media/image4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9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42.png"/><Relationship Id="rId17" Type="http://schemas.openxmlformats.org/officeDocument/2006/relationships/image" Target="../media/image53.svg"/><Relationship Id="rId2" Type="http://schemas.openxmlformats.org/officeDocument/2006/relationships/image" Target="../media/image1.jpe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1.png"/><Relationship Id="rId5" Type="http://schemas.openxmlformats.org/officeDocument/2006/relationships/image" Target="../media/image39.png"/><Relationship Id="rId15" Type="http://schemas.openxmlformats.org/officeDocument/2006/relationships/image" Target="../media/image51.svg"/><Relationship Id="rId10" Type="http://schemas.openxmlformats.org/officeDocument/2006/relationships/image" Target="../media/image20.png"/><Relationship Id="rId4" Type="http://schemas.openxmlformats.org/officeDocument/2006/relationships/image" Target="../media/image38.png"/><Relationship Id="rId9" Type="http://schemas.openxmlformats.org/officeDocument/2006/relationships/image" Target="../media/image4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0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12" Type="http://schemas.openxmlformats.org/officeDocument/2006/relationships/image" Target="../media/image49.png"/><Relationship Id="rId17" Type="http://schemas.openxmlformats.org/officeDocument/2006/relationships/image" Target="../media/image61.svg"/><Relationship Id="rId2" Type="http://schemas.openxmlformats.org/officeDocument/2006/relationships/image" Target="../media/image1.jpe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20.png"/><Relationship Id="rId5" Type="http://schemas.openxmlformats.org/officeDocument/2006/relationships/image" Target="../media/image46.png"/><Relationship Id="rId15" Type="http://schemas.openxmlformats.org/officeDocument/2006/relationships/image" Target="../media/image49.svg"/><Relationship Id="rId10" Type="http://schemas.openxmlformats.org/officeDocument/2006/relationships/image" Target="../media/image4.png"/><Relationship Id="rId19" Type="http://schemas.openxmlformats.org/officeDocument/2006/relationships/image" Target="../media/image63.svg"/><Relationship Id="rId4" Type="http://schemas.openxmlformats.org/officeDocument/2006/relationships/image" Target="../media/image45.png"/><Relationship Id="rId9" Type="http://schemas.openxmlformats.org/officeDocument/2006/relationships/image" Target="../media/image7.sv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69.svg"/><Relationship Id="rId1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57.png"/><Relationship Id="rId17" Type="http://schemas.openxmlformats.org/officeDocument/2006/relationships/image" Target="../media/image73.svg"/><Relationship Id="rId2" Type="http://schemas.openxmlformats.org/officeDocument/2006/relationships/image" Target="../media/image1.jpeg"/><Relationship Id="rId16" Type="http://schemas.openxmlformats.org/officeDocument/2006/relationships/image" Target="../media/image59.png"/><Relationship Id="rId20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6.png"/><Relationship Id="rId5" Type="http://schemas.openxmlformats.org/officeDocument/2006/relationships/image" Target="../media/image54.png"/><Relationship Id="rId15" Type="http://schemas.openxmlformats.org/officeDocument/2006/relationships/image" Target="../media/image71.svg"/><Relationship Id="rId10" Type="http://schemas.openxmlformats.org/officeDocument/2006/relationships/image" Target="../media/image20.png"/><Relationship Id="rId19" Type="http://schemas.openxmlformats.org/officeDocument/2006/relationships/image" Target="../media/image61.png"/><Relationship Id="rId4" Type="http://schemas.openxmlformats.org/officeDocument/2006/relationships/image" Target="../media/image53.png"/><Relationship Id="rId9" Type="http://schemas.openxmlformats.org/officeDocument/2006/relationships/image" Target="../media/image4.png"/><Relationship Id="rId1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67.png"/><Relationship Id="rId18" Type="http://schemas.openxmlformats.org/officeDocument/2006/relationships/image" Target="../media/image87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66.png"/><Relationship Id="rId17" Type="http://schemas.openxmlformats.org/officeDocument/2006/relationships/image" Target="../media/image69.png"/><Relationship Id="rId2" Type="http://schemas.openxmlformats.org/officeDocument/2006/relationships/image" Target="../media/image1.jpeg"/><Relationship Id="rId16" Type="http://schemas.openxmlformats.org/officeDocument/2006/relationships/image" Target="../media/image8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5.png"/><Relationship Id="rId5" Type="http://schemas.openxmlformats.org/officeDocument/2006/relationships/image" Target="../media/image63.png"/><Relationship Id="rId15" Type="http://schemas.openxmlformats.org/officeDocument/2006/relationships/image" Target="../media/image68.png"/><Relationship Id="rId10" Type="http://schemas.openxmlformats.org/officeDocument/2006/relationships/image" Target="../media/image20.png"/><Relationship Id="rId4" Type="http://schemas.openxmlformats.org/officeDocument/2006/relationships/image" Target="../media/image62.png"/><Relationship Id="rId9" Type="http://schemas.openxmlformats.org/officeDocument/2006/relationships/image" Target="../media/image4.png"/><Relationship Id="rId14" Type="http://schemas.openxmlformats.org/officeDocument/2006/relationships/image" Target="../media/image8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676942">
            <a:off x="-3725815" y="-1550631"/>
            <a:ext cx="10323423" cy="3509964"/>
          </a:xfrm>
          <a:custGeom>
            <a:avLst/>
            <a:gdLst/>
            <a:ahLst/>
            <a:cxnLst/>
            <a:rect l="l" t="t" r="r" b="b"/>
            <a:pathLst>
              <a:path w="10323423" h="3509964">
                <a:moveTo>
                  <a:pt x="0" y="0"/>
                </a:moveTo>
                <a:lnTo>
                  <a:pt x="10323423" y="0"/>
                </a:lnTo>
                <a:lnTo>
                  <a:pt x="10323423" y="3509964"/>
                </a:lnTo>
                <a:lnTo>
                  <a:pt x="0" y="3509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610355">
            <a:off x="9341074" y="3658303"/>
            <a:ext cx="5090812" cy="5914239"/>
            <a:chOff x="1270" y="0"/>
            <a:chExt cx="5464810" cy="6348730"/>
          </a:xfrm>
        </p:grpSpPr>
        <p:sp>
          <p:nvSpPr>
            <p:cNvPr id="12" name="Freeform 12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914400" y="4610630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6"/>
                </a:lnTo>
                <a:lnTo>
                  <a:pt x="0" y="1702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999040">
            <a:off x="8540290" y="9860090"/>
            <a:ext cx="8153833" cy="2048650"/>
          </a:xfrm>
          <a:custGeom>
            <a:avLst/>
            <a:gdLst/>
            <a:ahLst/>
            <a:cxnLst/>
            <a:rect l="l" t="t" r="r" b="b"/>
            <a:pathLst>
              <a:path w="8153833" h="2048650">
                <a:moveTo>
                  <a:pt x="0" y="0"/>
                </a:moveTo>
                <a:lnTo>
                  <a:pt x="8153833" y="0"/>
                </a:lnTo>
                <a:lnTo>
                  <a:pt x="8153833" y="2048651"/>
                </a:lnTo>
                <a:lnTo>
                  <a:pt x="0" y="2048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1" name="Group 21"/>
          <p:cNvGrpSpPr>
            <a:grpSpLocks noChangeAspect="1"/>
          </p:cNvGrpSpPr>
          <p:nvPr/>
        </p:nvGrpSpPr>
        <p:grpSpPr>
          <a:xfrm rot="-422089">
            <a:off x="13030975" y="845462"/>
            <a:ext cx="4632005" cy="5381221"/>
            <a:chOff x="1270" y="0"/>
            <a:chExt cx="5464810" cy="6348730"/>
          </a:xfrm>
        </p:grpSpPr>
        <p:sp>
          <p:nvSpPr>
            <p:cNvPr id="24" name="Freeform 24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2077634" y="4802133"/>
            <a:ext cx="4988731" cy="1250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1600" dirty="0" err="1" smtClean="0">
                <a:solidFill>
                  <a:srgbClr val="625437"/>
                </a:solidFill>
                <a:latin typeface="Bugaki"/>
                <a:ea typeface="Bugaki"/>
                <a:cs typeface="Bugaki"/>
                <a:sym typeface="Bugaki"/>
              </a:rPr>
              <a:t>Moreni</a:t>
            </a:r>
            <a:r>
              <a:rPr lang="en-US" sz="1600" dirty="0" smtClean="0">
                <a:solidFill>
                  <a:srgbClr val="625437"/>
                </a:solidFill>
                <a:latin typeface="Bugaki"/>
                <a:ea typeface="Bugaki"/>
                <a:cs typeface="Bugaki"/>
                <a:sym typeface="Bugaki"/>
              </a:rPr>
              <a:t>- 5-10 April 2025</a:t>
            </a:r>
          </a:p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1600" dirty="0" smtClean="0">
                <a:solidFill>
                  <a:srgbClr val="625437"/>
                </a:solidFill>
                <a:latin typeface="Bugaki"/>
                <a:ea typeface="Bugaki"/>
                <a:cs typeface="Bugaki"/>
                <a:sym typeface="Bugaki"/>
              </a:rPr>
              <a:t>PNRR </a:t>
            </a:r>
            <a:r>
              <a:rPr lang="en-US" sz="1600" dirty="0">
                <a:solidFill>
                  <a:srgbClr val="625437"/>
                </a:solidFill>
                <a:latin typeface="Bugaki"/>
                <a:ea typeface="Bugaki"/>
                <a:cs typeface="Bugaki"/>
                <a:sym typeface="Bugaki"/>
              </a:rPr>
              <a:t>2023-1-IT02-KA121-SCH-000126195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8" t="10985" b="34470"/>
          <a:stretch/>
        </p:blipFill>
        <p:spPr>
          <a:xfrm rot="595512">
            <a:off x="9434947" y="4132149"/>
            <a:ext cx="4902206" cy="5323717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8299">
            <a:off x="13100963" y="1007769"/>
            <a:ext cx="4486275" cy="477202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108406"/>
            <a:ext cx="9248434" cy="137781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9424130"/>
            <a:ext cx="3231160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85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676942">
            <a:off x="-3725815" y="-1550631"/>
            <a:ext cx="10323423" cy="3509964"/>
          </a:xfrm>
          <a:custGeom>
            <a:avLst/>
            <a:gdLst/>
            <a:ahLst/>
            <a:cxnLst/>
            <a:rect l="l" t="t" r="r" b="b"/>
            <a:pathLst>
              <a:path w="10323423" h="3509964">
                <a:moveTo>
                  <a:pt x="0" y="0"/>
                </a:moveTo>
                <a:lnTo>
                  <a:pt x="10323423" y="0"/>
                </a:lnTo>
                <a:lnTo>
                  <a:pt x="10323423" y="3509964"/>
                </a:lnTo>
                <a:lnTo>
                  <a:pt x="0" y="3509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366136">
            <a:off x="5413167" y="395570"/>
            <a:ext cx="5288676" cy="6143908"/>
            <a:chOff x="0" y="0"/>
            <a:chExt cx="546608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t="-19444" b="-19444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610355">
            <a:off x="9339796" y="3658190"/>
            <a:ext cx="5091995" cy="5915422"/>
            <a:chOff x="0" y="0"/>
            <a:chExt cx="546608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-1341" r="-2665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773326">
            <a:off x="591423" y="2835188"/>
            <a:ext cx="5595317" cy="6500136"/>
            <a:chOff x="0" y="0"/>
            <a:chExt cx="546608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19545" r="-845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1028700" y="7883635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6"/>
                </a:lnTo>
                <a:lnTo>
                  <a:pt x="0" y="1702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999040">
            <a:off x="8540290" y="9860090"/>
            <a:ext cx="8153833" cy="2048650"/>
          </a:xfrm>
          <a:custGeom>
            <a:avLst/>
            <a:gdLst/>
            <a:ahLst/>
            <a:cxnLst/>
            <a:rect l="l" t="t" r="r" b="b"/>
            <a:pathLst>
              <a:path w="8153833" h="2048650">
                <a:moveTo>
                  <a:pt x="0" y="0"/>
                </a:moveTo>
                <a:lnTo>
                  <a:pt x="8153833" y="0"/>
                </a:lnTo>
                <a:lnTo>
                  <a:pt x="8153833" y="2048651"/>
                </a:lnTo>
                <a:lnTo>
                  <a:pt x="0" y="2048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606709">
            <a:off x="16244539" y="445583"/>
            <a:ext cx="1682178" cy="2568211"/>
          </a:xfrm>
          <a:custGeom>
            <a:avLst/>
            <a:gdLst/>
            <a:ahLst/>
            <a:cxnLst/>
            <a:rect l="l" t="t" r="r" b="b"/>
            <a:pathLst>
              <a:path w="1682178" h="2568211">
                <a:moveTo>
                  <a:pt x="0" y="0"/>
                </a:moveTo>
                <a:lnTo>
                  <a:pt x="1682178" y="0"/>
                </a:lnTo>
                <a:lnTo>
                  <a:pt x="1682178" y="2568211"/>
                </a:lnTo>
                <a:lnTo>
                  <a:pt x="0" y="2568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422089">
            <a:off x="13029969" y="845524"/>
            <a:ext cx="4633081" cy="5382297"/>
            <a:chOff x="0" y="0"/>
            <a:chExt cx="546608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4" name="Freeform 24"/>
            <p:cNvSpPr/>
            <p:nvPr/>
          </p:nvSpPr>
          <p:spPr>
            <a:xfrm rot="-5464406">
              <a:off x="300218" y="153454"/>
              <a:ext cx="4784364" cy="4976269"/>
            </a:xfrm>
            <a:custGeom>
              <a:avLst/>
              <a:gdLst/>
              <a:ahLst/>
              <a:cxnLst/>
              <a:rect l="l" t="t" r="r" b="b"/>
              <a:pathLst>
                <a:path w="4784364" h="4976269">
                  <a:moveTo>
                    <a:pt x="4693287" y="4957389"/>
                  </a:moveTo>
                  <a:lnTo>
                    <a:pt x="4784174" y="106840"/>
                  </a:lnTo>
                  <a:cubicBezTo>
                    <a:pt x="4784364" y="96682"/>
                    <a:pt x="4775642" y="87627"/>
                    <a:pt x="4765484" y="87436"/>
                  </a:cubicBezTo>
                  <a:lnTo>
                    <a:pt x="110481" y="214"/>
                  </a:lnTo>
                  <a:cubicBezTo>
                    <a:pt x="99053" y="0"/>
                    <a:pt x="91267" y="8745"/>
                    <a:pt x="91077" y="18904"/>
                  </a:cubicBezTo>
                  <a:lnTo>
                    <a:pt x="190" y="4869452"/>
                  </a:lnTo>
                  <a:cubicBezTo>
                    <a:pt x="0" y="4879610"/>
                    <a:pt x="8722" y="4888665"/>
                    <a:pt x="18880" y="4888856"/>
                  </a:cubicBezTo>
                  <a:lnTo>
                    <a:pt x="4672614" y="4976055"/>
                  </a:lnTo>
                  <a:cubicBezTo>
                    <a:pt x="4684042" y="4976269"/>
                    <a:pt x="4693073" y="4968816"/>
                    <a:pt x="4693287" y="4957389"/>
                  </a:cubicBezTo>
                  <a:close/>
                </a:path>
              </a:pathLst>
            </a:custGeom>
            <a:blipFill>
              <a:blip r:embed="rId11"/>
              <a:stretch>
                <a:fillRect l="-7" t="-13892" r="-7" b="-13892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5987396" y="8159026"/>
            <a:ext cx="1707627" cy="1189130"/>
          </a:xfrm>
          <a:custGeom>
            <a:avLst/>
            <a:gdLst/>
            <a:ahLst/>
            <a:cxnLst/>
            <a:rect l="l" t="t" r="r" b="b"/>
            <a:pathLst>
              <a:path w="1707627" h="1189130">
                <a:moveTo>
                  <a:pt x="0" y="0"/>
                </a:moveTo>
                <a:lnTo>
                  <a:pt x="1707628" y="0"/>
                </a:lnTo>
                <a:lnTo>
                  <a:pt x="1707628" y="1189129"/>
                </a:lnTo>
                <a:lnTo>
                  <a:pt x="0" y="1189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-569280" y="-549305"/>
            <a:ext cx="3195960" cy="3156011"/>
          </a:xfrm>
          <a:custGeom>
            <a:avLst/>
            <a:gdLst/>
            <a:ahLst/>
            <a:cxnLst/>
            <a:rect l="l" t="t" r="r" b="b"/>
            <a:pathLst>
              <a:path w="3195960" h="3156011">
                <a:moveTo>
                  <a:pt x="0" y="0"/>
                </a:moveTo>
                <a:lnTo>
                  <a:pt x="3195960" y="0"/>
                </a:lnTo>
                <a:lnTo>
                  <a:pt x="3195960" y="3156010"/>
                </a:lnTo>
                <a:lnTo>
                  <a:pt x="0" y="315601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3127504" y="8614082"/>
            <a:ext cx="5257387" cy="2725390"/>
          </a:xfrm>
          <a:custGeom>
            <a:avLst/>
            <a:gdLst/>
            <a:ahLst/>
            <a:cxnLst/>
            <a:rect l="l" t="t" r="r" b="b"/>
            <a:pathLst>
              <a:path w="5257387" h="2725390">
                <a:moveTo>
                  <a:pt x="0" y="0"/>
                </a:moveTo>
                <a:lnTo>
                  <a:pt x="5257387" y="0"/>
                </a:lnTo>
                <a:lnTo>
                  <a:pt x="5257387" y="2725389"/>
                </a:lnTo>
                <a:lnTo>
                  <a:pt x="0" y="272538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762" r="-2762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8547462" y="-1087840"/>
            <a:ext cx="9427741" cy="2439428"/>
          </a:xfrm>
          <a:custGeom>
            <a:avLst/>
            <a:gdLst/>
            <a:ahLst/>
            <a:cxnLst/>
            <a:rect l="l" t="t" r="r" b="b"/>
            <a:pathLst>
              <a:path w="9427741" h="2439428">
                <a:moveTo>
                  <a:pt x="0" y="0"/>
                </a:moveTo>
                <a:lnTo>
                  <a:pt x="9427741" y="0"/>
                </a:lnTo>
                <a:lnTo>
                  <a:pt x="9427741" y="2439428"/>
                </a:lnTo>
                <a:lnTo>
                  <a:pt x="0" y="24394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435896" y="8325600"/>
            <a:ext cx="4913982" cy="713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625437"/>
                </a:solidFill>
                <a:latin typeface="Bugaki"/>
                <a:ea typeface="Bugaki"/>
                <a:cs typeface="Bugaki"/>
                <a:sym typeface="Bugaki"/>
              </a:rPr>
              <a:t>Moments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676942">
            <a:off x="-3725815" y="-1550631"/>
            <a:ext cx="10323423" cy="3509964"/>
          </a:xfrm>
          <a:custGeom>
            <a:avLst/>
            <a:gdLst/>
            <a:ahLst/>
            <a:cxnLst/>
            <a:rect l="l" t="t" r="r" b="b"/>
            <a:pathLst>
              <a:path w="10323423" h="3509964">
                <a:moveTo>
                  <a:pt x="0" y="0"/>
                </a:moveTo>
                <a:lnTo>
                  <a:pt x="10323423" y="0"/>
                </a:lnTo>
                <a:lnTo>
                  <a:pt x="10323423" y="3509964"/>
                </a:lnTo>
                <a:lnTo>
                  <a:pt x="0" y="3509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366136">
            <a:off x="5413167" y="395570"/>
            <a:ext cx="5288676" cy="6143908"/>
            <a:chOff x="0" y="0"/>
            <a:chExt cx="546608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t="-50340" b="-34844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610355">
            <a:off x="9339796" y="3658190"/>
            <a:ext cx="5091995" cy="5915422"/>
            <a:chOff x="0" y="0"/>
            <a:chExt cx="546608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t="-19444" b="-19444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773326">
            <a:off x="591423" y="2835188"/>
            <a:ext cx="5595317" cy="6500136"/>
            <a:chOff x="0" y="0"/>
            <a:chExt cx="546608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t="-19444" b="-1944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1028700" y="7883635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6"/>
                </a:lnTo>
                <a:lnTo>
                  <a:pt x="0" y="1702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999040">
            <a:off x="8540290" y="9860090"/>
            <a:ext cx="8153833" cy="2048650"/>
          </a:xfrm>
          <a:custGeom>
            <a:avLst/>
            <a:gdLst/>
            <a:ahLst/>
            <a:cxnLst/>
            <a:rect l="l" t="t" r="r" b="b"/>
            <a:pathLst>
              <a:path w="8153833" h="2048650">
                <a:moveTo>
                  <a:pt x="0" y="0"/>
                </a:moveTo>
                <a:lnTo>
                  <a:pt x="8153833" y="0"/>
                </a:lnTo>
                <a:lnTo>
                  <a:pt x="8153833" y="2048651"/>
                </a:lnTo>
                <a:lnTo>
                  <a:pt x="0" y="2048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606709">
            <a:off x="16244539" y="445583"/>
            <a:ext cx="1682178" cy="2568211"/>
          </a:xfrm>
          <a:custGeom>
            <a:avLst/>
            <a:gdLst/>
            <a:ahLst/>
            <a:cxnLst/>
            <a:rect l="l" t="t" r="r" b="b"/>
            <a:pathLst>
              <a:path w="1682178" h="2568211">
                <a:moveTo>
                  <a:pt x="0" y="0"/>
                </a:moveTo>
                <a:lnTo>
                  <a:pt x="1682178" y="0"/>
                </a:lnTo>
                <a:lnTo>
                  <a:pt x="1682178" y="2568211"/>
                </a:lnTo>
                <a:lnTo>
                  <a:pt x="0" y="2568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422089">
            <a:off x="13029969" y="845524"/>
            <a:ext cx="4633081" cy="5382297"/>
            <a:chOff x="0" y="0"/>
            <a:chExt cx="546608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1"/>
              <a:stretch>
                <a:fillRect t="-112636" b="-13812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5184893" y="7364965"/>
            <a:ext cx="3598931" cy="3173603"/>
          </a:xfrm>
          <a:custGeom>
            <a:avLst/>
            <a:gdLst/>
            <a:ahLst/>
            <a:cxnLst/>
            <a:rect l="l" t="t" r="r" b="b"/>
            <a:pathLst>
              <a:path w="3598931" h="3173603">
                <a:moveTo>
                  <a:pt x="0" y="0"/>
                </a:moveTo>
                <a:lnTo>
                  <a:pt x="3598931" y="0"/>
                </a:lnTo>
                <a:lnTo>
                  <a:pt x="3598931" y="3173603"/>
                </a:lnTo>
                <a:lnTo>
                  <a:pt x="0" y="3173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-262412" y="131874"/>
            <a:ext cx="3396617" cy="1988565"/>
          </a:xfrm>
          <a:custGeom>
            <a:avLst/>
            <a:gdLst/>
            <a:ahLst/>
            <a:cxnLst/>
            <a:rect l="l" t="t" r="r" b="b"/>
            <a:pathLst>
              <a:path w="3396617" h="1988565">
                <a:moveTo>
                  <a:pt x="0" y="0"/>
                </a:moveTo>
                <a:lnTo>
                  <a:pt x="3396617" y="0"/>
                </a:lnTo>
                <a:lnTo>
                  <a:pt x="3396617" y="1988565"/>
                </a:lnTo>
                <a:lnTo>
                  <a:pt x="0" y="19885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8343900" y="-1183644"/>
            <a:ext cx="8741728" cy="2261922"/>
          </a:xfrm>
          <a:custGeom>
            <a:avLst/>
            <a:gdLst/>
            <a:ahLst/>
            <a:cxnLst/>
            <a:rect l="l" t="t" r="r" b="b"/>
            <a:pathLst>
              <a:path w="8741728" h="2261922">
                <a:moveTo>
                  <a:pt x="0" y="0"/>
                </a:moveTo>
                <a:lnTo>
                  <a:pt x="8741728" y="0"/>
                </a:lnTo>
                <a:lnTo>
                  <a:pt x="8741728" y="2261922"/>
                </a:lnTo>
                <a:lnTo>
                  <a:pt x="0" y="22619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435896" y="8325600"/>
            <a:ext cx="4913982" cy="713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625437"/>
                </a:solidFill>
                <a:latin typeface="Bugaki"/>
                <a:ea typeface="Bugaki"/>
                <a:cs typeface="Bugaki"/>
                <a:sym typeface="Bugaki"/>
              </a:rPr>
              <a:t>Moments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676942">
            <a:off x="-3725815" y="-1550631"/>
            <a:ext cx="10323423" cy="3509964"/>
          </a:xfrm>
          <a:custGeom>
            <a:avLst/>
            <a:gdLst/>
            <a:ahLst/>
            <a:cxnLst/>
            <a:rect l="l" t="t" r="r" b="b"/>
            <a:pathLst>
              <a:path w="10323423" h="3509964">
                <a:moveTo>
                  <a:pt x="0" y="0"/>
                </a:moveTo>
                <a:lnTo>
                  <a:pt x="10323423" y="0"/>
                </a:lnTo>
                <a:lnTo>
                  <a:pt x="10323423" y="3509964"/>
                </a:lnTo>
                <a:lnTo>
                  <a:pt x="0" y="3509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28700" y="7883635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6"/>
                </a:lnTo>
                <a:lnTo>
                  <a:pt x="0" y="1702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999040">
            <a:off x="8540290" y="9860090"/>
            <a:ext cx="8153833" cy="2048650"/>
          </a:xfrm>
          <a:custGeom>
            <a:avLst/>
            <a:gdLst/>
            <a:ahLst/>
            <a:cxnLst/>
            <a:rect l="l" t="t" r="r" b="b"/>
            <a:pathLst>
              <a:path w="8153833" h="2048650">
                <a:moveTo>
                  <a:pt x="0" y="0"/>
                </a:moveTo>
                <a:lnTo>
                  <a:pt x="8153833" y="0"/>
                </a:lnTo>
                <a:lnTo>
                  <a:pt x="8153833" y="2048651"/>
                </a:lnTo>
                <a:lnTo>
                  <a:pt x="0" y="2048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606709">
            <a:off x="16244539" y="445583"/>
            <a:ext cx="1682178" cy="2568211"/>
          </a:xfrm>
          <a:custGeom>
            <a:avLst/>
            <a:gdLst/>
            <a:ahLst/>
            <a:cxnLst/>
            <a:rect l="l" t="t" r="r" b="b"/>
            <a:pathLst>
              <a:path w="1682178" h="2568211">
                <a:moveTo>
                  <a:pt x="0" y="0"/>
                </a:moveTo>
                <a:lnTo>
                  <a:pt x="1682178" y="0"/>
                </a:lnTo>
                <a:lnTo>
                  <a:pt x="1682178" y="2568211"/>
                </a:lnTo>
                <a:lnTo>
                  <a:pt x="0" y="2568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693573" y="7439775"/>
            <a:ext cx="2295274" cy="2057400"/>
          </a:xfrm>
          <a:custGeom>
            <a:avLst/>
            <a:gdLst/>
            <a:ahLst/>
            <a:cxnLst/>
            <a:rect l="l" t="t" r="r" b="b"/>
            <a:pathLst>
              <a:path w="2295274" h="2057400">
                <a:moveTo>
                  <a:pt x="0" y="0"/>
                </a:moveTo>
                <a:lnTo>
                  <a:pt x="2295274" y="0"/>
                </a:lnTo>
                <a:lnTo>
                  <a:pt x="229527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8343900" y="-1183644"/>
            <a:ext cx="8741728" cy="2261922"/>
          </a:xfrm>
          <a:custGeom>
            <a:avLst/>
            <a:gdLst/>
            <a:ahLst/>
            <a:cxnLst/>
            <a:rect l="l" t="t" r="r" b="b"/>
            <a:pathLst>
              <a:path w="8741728" h="2261922">
                <a:moveTo>
                  <a:pt x="0" y="0"/>
                </a:moveTo>
                <a:lnTo>
                  <a:pt x="8741728" y="0"/>
                </a:lnTo>
                <a:lnTo>
                  <a:pt x="8741728" y="2261922"/>
                </a:lnTo>
                <a:lnTo>
                  <a:pt x="0" y="226192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435896" y="8325600"/>
            <a:ext cx="4913982" cy="133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dirty="0" smtClean="0">
                <a:solidFill>
                  <a:srgbClr val="625437"/>
                </a:solidFill>
                <a:latin typeface="Bugaki"/>
                <a:ea typeface="Bugaki"/>
                <a:cs typeface="Bugaki"/>
                <a:sym typeface="Bugaki"/>
              </a:rPr>
              <a:t>Thanks for watching!</a:t>
            </a:r>
            <a:endParaRPr lang="en-US" sz="3799" dirty="0">
              <a:solidFill>
                <a:srgbClr val="625437"/>
              </a:solidFill>
              <a:latin typeface="Bugaki"/>
              <a:ea typeface="Bugaki"/>
              <a:cs typeface="Bugaki"/>
              <a:sym typeface="Bugaki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04796" y="2482365"/>
            <a:ext cx="5078408" cy="53222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38168" y="8106135"/>
            <a:ext cx="9249832" cy="138077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029536" y="9475371"/>
            <a:ext cx="3230050" cy="80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83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676942">
            <a:off x="-3725815" y="-1550631"/>
            <a:ext cx="10323423" cy="3509964"/>
          </a:xfrm>
          <a:custGeom>
            <a:avLst/>
            <a:gdLst/>
            <a:ahLst/>
            <a:cxnLst/>
            <a:rect l="l" t="t" r="r" b="b"/>
            <a:pathLst>
              <a:path w="10323423" h="3509964">
                <a:moveTo>
                  <a:pt x="0" y="0"/>
                </a:moveTo>
                <a:lnTo>
                  <a:pt x="10323423" y="0"/>
                </a:lnTo>
                <a:lnTo>
                  <a:pt x="10323423" y="3509964"/>
                </a:lnTo>
                <a:lnTo>
                  <a:pt x="0" y="3509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366136">
            <a:off x="5413167" y="395570"/>
            <a:ext cx="5288676" cy="6143908"/>
            <a:chOff x="0" y="0"/>
            <a:chExt cx="546608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13787" r="-1378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610355">
            <a:off x="9339796" y="3658190"/>
            <a:ext cx="5091995" cy="5915422"/>
            <a:chOff x="0" y="0"/>
            <a:chExt cx="546608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t="-19444" b="-19444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773326">
            <a:off x="591423" y="2835188"/>
            <a:ext cx="5595317" cy="6500136"/>
            <a:chOff x="0" y="0"/>
            <a:chExt cx="546608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t="-19444" b="-1944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1028700" y="7883635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6"/>
                </a:lnTo>
                <a:lnTo>
                  <a:pt x="0" y="1702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999040">
            <a:off x="8540290" y="9860090"/>
            <a:ext cx="8153833" cy="2048650"/>
          </a:xfrm>
          <a:custGeom>
            <a:avLst/>
            <a:gdLst/>
            <a:ahLst/>
            <a:cxnLst/>
            <a:rect l="l" t="t" r="r" b="b"/>
            <a:pathLst>
              <a:path w="8153833" h="2048650">
                <a:moveTo>
                  <a:pt x="0" y="0"/>
                </a:moveTo>
                <a:lnTo>
                  <a:pt x="8153833" y="0"/>
                </a:lnTo>
                <a:lnTo>
                  <a:pt x="8153833" y="2048651"/>
                </a:lnTo>
                <a:lnTo>
                  <a:pt x="0" y="2048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1" name="Group 21"/>
          <p:cNvGrpSpPr>
            <a:grpSpLocks noChangeAspect="1"/>
          </p:cNvGrpSpPr>
          <p:nvPr/>
        </p:nvGrpSpPr>
        <p:grpSpPr>
          <a:xfrm rot="-422089">
            <a:off x="13029969" y="845524"/>
            <a:ext cx="4633081" cy="5382297"/>
            <a:chOff x="0" y="0"/>
            <a:chExt cx="546608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0"/>
              <a:stretch>
                <a:fillRect l="-14000" r="-13999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6" name="Freeform 26"/>
          <p:cNvSpPr/>
          <p:nvPr/>
        </p:nvSpPr>
        <p:spPr>
          <a:xfrm>
            <a:off x="13717838" y="7422029"/>
            <a:ext cx="6197686" cy="3672542"/>
          </a:xfrm>
          <a:custGeom>
            <a:avLst/>
            <a:gdLst/>
            <a:ahLst/>
            <a:cxnLst/>
            <a:rect l="l" t="t" r="r" b="b"/>
            <a:pathLst>
              <a:path w="6197686" h="3672542">
                <a:moveTo>
                  <a:pt x="0" y="0"/>
                </a:moveTo>
                <a:lnTo>
                  <a:pt x="6197687" y="0"/>
                </a:lnTo>
                <a:lnTo>
                  <a:pt x="6197687" y="3672542"/>
                </a:lnTo>
                <a:lnTo>
                  <a:pt x="0" y="36725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5877061" y="7566561"/>
            <a:ext cx="2980384" cy="1803830"/>
          </a:xfrm>
          <a:custGeom>
            <a:avLst/>
            <a:gdLst/>
            <a:ahLst/>
            <a:cxnLst/>
            <a:rect l="l" t="t" r="r" b="b"/>
            <a:pathLst>
              <a:path w="2980384" h="1803830">
                <a:moveTo>
                  <a:pt x="0" y="0"/>
                </a:moveTo>
                <a:lnTo>
                  <a:pt x="2980384" y="0"/>
                </a:lnTo>
                <a:lnTo>
                  <a:pt x="2980384" y="1803829"/>
                </a:lnTo>
                <a:lnTo>
                  <a:pt x="0" y="18038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-1117145" y="-1475330"/>
            <a:ext cx="5695158" cy="3768360"/>
          </a:xfrm>
          <a:custGeom>
            <a:avLst/>
            <a:gdLst/>
            <a:ahLst/>
            <a:cxnLst/>
            <a:rect l="l" t="t" r="r" b="b"/>
            <a:pathLst>
              <a:path w="5695158" h="3768360">
                <a:moveTo>
                  <a:pt x="0" y="0"/>
                </a:moveTo>
                <a:lnTo>
                  <a:pt x="5695158" y="0"/>
                </a:lnTo>
                <a:lnTo>
                  <a:pt x="5695158" y="3768360"/>
                </a:lnTo>
                <a:lnTo>
                  <a:pt x="0" y="37683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763549" y="-594523"/>
            <a:ext cx="1187297" cy="3529801"/>
          </a:xfrm>
          <a:custGeom>
            <a:avLst/>
            <a:gdLst/>
            <a:ahLst/>
            <a:cxnLst/>
            <a:rect l="l" t="t" r="r" b="b"/>
            <a:pathLst>
              <a:path w="1187297" h="3529801">
                <a:moveTo>
                  <a:pt x="0" y="0"/>
                </a:moveTo>
                <a:lnTo>
                  <a:pt x="1187297" y="0"/>
                </a:lnTo>
                <a:lnTo>
                  <a:pt x="1187297" y="3529801"/>
                </a:lnTo>
                <a:lnTo>
                  <a:pt x="0" y="3529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435896" y="8325600"/>
            <a:ext cx="4913982" cy="713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625437"/>
                </a:solidFill>
                <a:latin typeface="Bugaki"/>
                <a:ea typeface="Bugaki"/>
                <a:cs typeface="Bugaki"/>
                <a:sym typeface="Bugaki"/>
              </a:rPr>
              <a:t>Bran Castle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676942">
            <a:off x="-3725815" y="-1550631"/>
            <a:ext cx="10323423" cy="3509964"/>
          </a:xfrm>
          <a:custGeom>
            <a:avLst/>
            <a:gdLst/>
            <a:ahLst/>
            <a:cxnLst/>
            <a:rect l="l" t="t" r="r" b="b"/>
            <a:pathLst>
              <a:path w="10323423" h="3509964">
                <a:moveTo>
                  <a:pt x="0" y="0"/>
                </a:moveTo>
                <a:lnTo>
                  <a:pt x="10323423" y="0"/>
                </a:lnTo>
                <a:lnTo>
                  <a:pt x="10323423" y="3509964"/>
                </a:lnTo>
                <a:lnTo>
                  <a:pt x="0" y="3509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366136">
            <a:off x="5413167" y="395570"/>
            <a:ext cx="5288676" cy="6143908"/>
            <a:chOff x="0" y="0"/>
            <a:chExt cx="546608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t="-35858" b="-303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610355">
            <a:off x="9339796" y="3658190"/>
            <a:ext cx="5091995" cy="5915422"/>
            <a:chOff x="0" y="0"/>
            <a:chExt cx="546608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-14000" r="-13999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773326">
            <a:off x="591423" y="2835188"/>
            <a:ext cx="5595317" cy="6500136"/>
            <a:chOff x="0" y="0"/>
            <a:chExt cx="546608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t="-36107" b="-278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1028700" y="7883635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6"/>
                </a:lnTo>
                <a:lnTo>
                  <a:pt x="0" y="1702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999040">
            <a:off x="8540290" y="9860090"/>
            <a:ext cx="8153833" cy="2048650"/>
          </a:xfrm>
          <a:custGeom>
            <a:avLst/>
            <a:gdLst/>
            <a:ahLst/>
            <a:cxnLst/>
            <a:rect l="l" t="t" r="r" b="b"/>
            <a:pathLst>
              <a:path w="8153833" h="2048650">
                <a:moveTo>
                  <a:pt x="0" y="0"/>
                </a:moveTo>
                <a:lnTo>
                  <a:pt x="8153833" y="0"/>
                </a:lnTo>
                <a:lnTo>
                  <a:pt x="8153833" y="2048651"/>
                </a:lnTo>
                <a:lnTo>
                  <a:pt x="0" y="2048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606709">
            <a:off x="16244539" y="445583"/>
            <a:ext cx="1682178" cy="2568211"/>
          </a:xfrm>
          <a:custGeom>
            <a:avLst/>
            <a:gdLst/>
            <a:ahLst/>
            <a:cxnLst/>
            <a:rect l="l" t="t" r="r" b="b"/>
            <a:pathLst>
              <a:path w="1682178" h="2568211">
                <a:moveTo>
                  <a:pt x="0" y="0"/>
                </a:moveTo>
                <a:lnTo>
                  <a:pt x="1682178" y="0"/>
                </a:lnTo>
                <a:lnTo>
                  <a:pt x="1682178" y="2568211"/>
                </a:lnTo>
                <a:lnTo>
                  <a:pt x="0" y="2568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422089">
            <a:off x="13029969" y="845524"/>
            <a:ext cx="4633081" cy="5382297"/>
            <a:chOff x="0" y="0"/>
            <a:chExt cx="546608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1"/>
              <a:stretch>
                <a:fillRect t="-21419" b="-17469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-3956072" y="-4621100"/>
            <a:ext cx="7912144" cy="8088624"/>
          </a:xfrm>
          <a:custGeom>
            <a:avLst/>
            <a:gdLst/>
            <a:ahLst/>
            <a:cxnLst/>
            <a:rect l="l" t="t" r="r" b="b"/>
            <a:pathLst>
              <a:path w="7912144" h="8088624">
                <a:moveTo>
                  <a:pt x="0" y="0"/>
                </a:moveTo>
                <a:lnTo>
                  <a:pt x="7912144" y="0"/>
                </a:lnTo>
                <a:lnTo>
                  <a:pt x="7912144" y="8088624"/>
                </a:lnTo>
                <a:lnTo>
                  <a:pt x="0" y="80886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6031209" y="7702114"/>
            <a:ext cx="3112791" cy="1883967"/>
          </a:xfrm>
          <a:custGeom>
            <a:avLst/>
            <a:gdLst/>
            <a:ahLst/>
            <a:cxnLst/>
            <a:rect l="l" t="t" r="r" b="b"/>
            <a:pathLst>
              <a:path w="3112791" h="1883967">
                <a:moveTo>
                  <a:pt x="0" y="0"/>
                </a:moveTo>
                <a:lnTo>
                  <a:pt x="3112791" y="0"/>
                </a:lnTo>
                <a:lnTo>
                  <a:pt x="3112791" y="1883967"/>
                </a:lnTo>
                <a:lnTo>
                  <a:pt x="0" y="18839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2321225" y="5182887"/>
            <a:ext cx="6869946" cy="5401495"/>
          </a:xfrm>
          <a:custGeom>
            <a:avLst/>
            <a:gdLst/>
            <a:ahLst/>
            <a:cxnLst/>
            <a:rect l="l" t="t" r="r" b="b"/>
            <a:pathLst>
              <a:path w="6869946" h="5401495">
                <a:moveTo>
                  <a:pt x="0" y="0"/>
                </a:moveTo>
                <a:lnTo>
                  <a:pt x="6869946" y="0"/>
                </a:lnTo>
                <a:lnTo>
                  <a:pt x="6869946" y="5401495"/>
                </a:lnTo>
                <a:lnTo>
                  <a:pt x="0" y="540149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435896" y="8325600"/>
            <a:ext cx="4913982" cy="713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625437"/>
                </a:solidFill>
                <a:latin typeface="Bugaki"/>
                <a:ea typeface="Bugaki"/>
                <a:cs typeface="Bugaki"/>
                <a:sym typeface="Bugaki"/>
              </a:rPr>
              <a:t>Bran Castle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676942">
            <a:off x="-3725815" y="-1550631"/>
            <a:ext cx="10323423" cy="3509964"/>
          </a:xfrm>
          <a:custGeom>
            <a:avLst/>
            <a:gdLst/>
            <a:ahLst/>
            <a:cxnLst/>
            <a:rect l="l" t="t" r="r" b="b"/>
            <a:pathLst>
              <a:path w="10323423" h="3509964">
                <a:moveTo>
                  <a:pt x="0" y="0"/>
                </a:moveTo>
                <a:lnTo>
                  <a:pt x="10323423" y="0"/>
                </a:lnTo>
                <a:lnTo>
                  <a:pt x="10323423" y="3509964"/>
                </a:lnTo>
                <a:lnTo>
                  <a:pt x="0" y="3509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366136">
            <a:off x="5413167" y="395570"/>
            <a:ext cx="5288676" cy="6143908"/>
            <a:chOff x="0" y="0"/>
            <a:chExt cx="546608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t="-27751" b="-1113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610355">
            <a:off x="9339796" y="3658190"/>
            <a:ext cx="5091995" cy="5915422"/>
            <a:chOff x="0" y="0"/>
            <a:chExt cx="546608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t="-19444" b="-19444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773326">
            <a:off x="591423" y="2835188"/>
            <a:ext cx="5595317" cy="6500136"/>
            <a:chOff x="0" y="0"/>
            <a:chExt cx="546608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t="-11301" b="-27587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1028700" y="7883635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6"/>
                </a:lnTo>
                <a:lnTo>
                  <a:pt x="0" y="1702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999040">
            <a:off x="8540290" y="9860090"/>
            <a:ext cx="8153833" cy="2048650"/>
          </a:xfrm>
          <a:custGeom>
            <a:avLst/>
            <a:gdLst/>
            <a:ahLst/>
            <a:cxnLst/>
            <a:rect l="l" t="t" r="r" b="b"/>
            <a:pathLst>
              <a:path w="8153833" h="2048650">
                <a:moveTo>
                  <a:pt x="0" y="0"/>
                </a:moveTo>
                <a:lnTo>
                  <a:pt x="8153833" y="0"/>
                </a:lnTo>
                <a:lnTo>
                  <a:pt x="8153833" y="2048651"/>
                </a:lnTo>
                <a:lnTo>
                  <a:pt x="0" y="2048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606709">
            <a:off x="16244539" y="445583"/>
            <a:ext cx="1682178" cy="2568211"/>
          </a:xfrm>
          <a:custGeom>
            <a:avLst/>
            <a:gdLst/>
            <a:ahLst/>
            <a:cxnLst/>
            <a:rect l="l" t="t" r="r" b="b"/>
            <a:pathLst>
              <a:path w="1682178" h="2568211">
                <a:moveTo>
                  <a:pt x="0" y="0"/>
                </a:moveTo>
                <a:lnTo>
                  <a:pt x="1682178" y="0"/>
                </a:lnTo>
                <a:lnTo>
                  <a:pt x="1682178" y="2568211"/>
                </a:lnTo>
                <a:lnTo>
                  <a:pt x="0" y="2568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422089">
            <a:off x="13029969" y="845524"/>
            <a:ext cx="4633081" cy="5382297"/>
            <a:chOff x="0" y="0"/>
            <a:chExt cx="546608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1"/>
              <a:stretch>
                <a:fillRect t="-11301" b="-27587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Freeform 27"/>
          <p:cNvSpPr/>
          <p:nvPr/>
        </p:nvSpPr>
        <p:spPr>
          <a:xfrm rot="227995">
            <a:off x="5662063" y="8059314"/>
            <a:ext cx="2447381" cy="1486228"/>
          </a:xfrm>
          <a:custGeom>
            <a:avLst/>
            <a:gdLst/>
            <a:ahLst/>
            <a:cxnLst/>
            <a:rect l="l" t="t" r="r" b="b"/>
            <a:pathLst>
              <a:path w="2447381" h="1486228">
                <a:moveTo>
                  <a:pt x="0" y="0"/>
                </a:moveTo>
                <a:lnTo>
                  <a:pt x="2447381" y="0"/>
                </a:lnTo>
                <a:lnTo>
                  <a:pt x="2447381" y="1486228"/>
                </a:lnTo>
                <a:lnTo>
                  <a:pt x="0" y="14862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914141" y="6411075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-635377" y="-728003"/>
            <a:ext cx="3328153" cy="3513406"/>
          </a:xfrm>
          <a:custGeom>
            <a:avLst/>
            <a:gdLst/>
            <a:ahLst/>
            <a:cxnLst/>
            <a:rect l="l" t="t" r="r" b="b"/>
            <a:pathLst>
              <a:path w="3328153" h="3513406">
                <a:moveTo>
                  <a:pt x="0" y="0"/>
                </a:moveTo>
                <a:lnTo>
                  <a:pt x="3328154" y="0"/>
                </a:lnTo>
                <a:lnTo>
                  <a:pt x="3328154" y="3513406"/>
                </a:lnTo>
                <a:lnTo>
                  <a:pt x="0" y="351340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578486" y="1529381"/>
            <a:ext cx="1903063" cy="1256022"/>
          </a:xfrm>
          <a:custGeom>
            <a:avLst/>
            <a:gdLst/>
            <a:ahLst/>
            <a:cxnLst/>
            <a:rect l="l" t="t" r="r" b="b"/>
            <a:pathLst>
              <a:path w="1903063" h="1256022">
                <a:moveTo>
                  <a:pt x="0" y="0"/>
                </a:moveTo>
                <a:lnTo>
                  <a:pt x="1903064" y="0"/>
                </a:lnTo>
                <a:lnTo>
                  <a:pt x="1903064" y="1256022"/>
                </a:lnTo>
                <a:lnTo>
                  <a:pt x="0" y="125602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435896" y="8325600"/>
            <a:ext cx="4913982" cy="713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625437"/>
                </a:solidFill>
                <a:latin typeface="Bugaki"/>
                <a:ea typeface="Bugaki"/>
                <a:cs typeface="Bugaki"/>
                <a:sym typeface="Bugaki"/>
              </a:rPr>
              <a:t>School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676942">
            <a:off x="-3725815" y="-1550631"/>
            <a:ext cx="10323423" cy="3509964"/>
          </a:xfrm>
          <a:custGeom>
            <a:avLst/>
            <a:gdLst/>
            <a:ahLst/>
            <a:cxnLst/>
            <a:rect l="l" t="t" r="r" b="b"/>
            <a:pathLst>
              <a:path w="10323423" h="3509964">
                <a:moveTo>
                  <a:pt x="0" y="0"/>
                </a:moveTo>
                <a:lnTo>
                  <a:pt x="10323423" y="0"/>
                </a:lnTo>
                <a:lnTo>
                  <a:pt x="10323423" y="3509964"/>
                </a:lnTo>
                <a:lnTo>
                  <a:pt x="0" y="3509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366136">
            <a:off x="5434228" y="375393"/>
            <a:ext cx="5646155" cy="6559195"/>
            <a:chOff x="0" y="0"/>
            <a:chExt cx="546608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14446" t="-93918" r="-13091" b="-93329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610355">
            <a:off x="9061552" y="3633425"/>
            <a:ext cx="5346163" cy="6210691"/>
            <a:chOff x="0" y="0"/>
            <a:chExt cx="546608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-14000" r="-13999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773326">
            <a:off x="591423" y="2835188"/>
            <a:ext cx="5595317" cy="6500136"/>
            <a:chOff x="0" y="0"/>
            <a:chExt cx="546608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t="-19444" b="-1944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1028700" y="7883635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6"/>
                </a:lnTo>
                <a:lnTo>
                  <a:pt x="0" y="1702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999040">
            <a:off x="8540290" y="9860090"/>
            <a:ext cx="8153833" cy="2048650"/>
          </a:xfrm>
          <a:custGeom>
            <a:avLst/>
            <a:gdLst/>
            <a:ahLst/>
            <a:cxnLst/>
            <a:rect l="l" t="t" r="r" b="b"/>
            <a:pathLst>
              <a:path w="8153833" h="2048650">
                <a:moveTo>
                  <a:pt x="0" y="0"/>
                </a:moveTo>
                <a:lnTo>
                  <a:pt x="8153833" y="0"/>
                </a:lnTo>
                <a:lnTo>
                  <a:pt x="8153833" y="2048651"/>
                </a:lnTo>
                <a:lnTo>
                  <a:pt x="0" y="2048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606709">
            <a:off x="16244539" y="445583"/>
            <a:ext cx="1682178" cy="2568211"/>
          </a:xfrm>
          <a:custGeom>
            <a:avLst/>
            <a:gdLst/>
            <a:ahLst/>
            <a:cxnLst/>
            <a:rect l="l" t="t" r="r" b="b"/>
            <a:pathLst>
              <a:path w="1682178" h="2568211">
                <a:moveTo>
                  <a:pt x="0" y="0"/>
                </a:moveTo>
                <a:lnTo>
                  <a:pt x="1682178" y="0"/>
                </a:lnTo>
                <a:lnTo>
                  <a:pt x="1682178" y="2568211"/>
                </a:lnTo>
                <a:lnTo>
                  <a:pt x="0" y="2568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422089">
            <a:off x="12583115" y="386644"/>
            <a:ext cx="5051728" cy="5868644"/>
            <a:chOff x="0" y="0"/>
            <a:chExt cx="546608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1"/>
              <a:stretch>
                <a:fillRect t="-19444" b="-19444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13795723" y="8110760"/>
            <a:ext cx="4179480" cy="2773655"/>
          </a:xfrm>
          <a:custGeom>
            <a:avLst/>
            <a:gdLst/>
            <a:ahLst/>
            <a:cxnLst/>
            <a:rect l="l" t="t" r="r" b="b"/>
            <a:pathLst>
              <a:path w="4179480" h="2773655">
                <a:moveTo>
                  <a:pt x="0" y="0"/>
                </a:moveTo>
                <a:lnTo>
                  <a:pt x="4179480" y="0"/>
                </a:lnTo>
                <a:lnTo>
                  <a:pt x="4179480" y="2773655"/>
                </a:lnTo>
                <a:lnTo>
                  <a:pt x="0" y="27736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456768">
            <a:off x="5185168" y="8020790"/>
            <a:ext cx="2333347" cy="1416978"/>
          </a:xfrm>
          <a:custGeom>
            <a:avLst/>
            <a:gdLst/>
            <a:ahLst/>
            <a:cxnLst/>
            <a:rect l="l" t="t" r="r" b="b"/>
            <a:pathLst>
              <a:path w="2333347" h="1416978">
                <a:moveTo>
                  <a:pt x="0" y="0"/>
                </a:moveTo>
                <a:lnTo>
                  <a:pt x="2333346" y="0"/>
                </a:lnTo>
                <a:lnTo>
                  <a:pt x="2333346" y="1416977"/>
                </a:lnTo>
                <a:lnTo>
                  <a:pt x="0" y="14169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24844" y="204351"/>
            <a:ext cx="4561456" cy="2046953"/>
          </a:xfrm>
          <a:custGeom>
            <a:avLst/>
            <a:gdLst/>
            <a:ahLst/>
            <a:cxnLst/>
            <a:rect l="l" t="t" r="r" b="b"/>
            <a:pathLst>
              <a:path w="4561456" h="2046953">
                <a:moveTo>
                  <a:pt x="0" y="0"/>
                </a:moveTo>
                <a:lnTo>
                  <a:pt x="4561456" y="0"/>
                </a:lnTo>
                <a:lnTo>
                  <a:pt x="4561456" y="2046953"/>
                </a:lnTo>
                <a:lnTo>
                  <a:pt x="0" y="204695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435896" y="8325600"/>
            <a:ext cx="4913982" cy="713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625437"/>
                </a:solidFill>
                <a:latin typeface="Bugaki"/>
                <a:ea typeface="Bugaki"/>
                <a:cs typeface="Bugaki"/>
                <a:sym typeface="Bugaki"/>
              </a:rPr>
              <a:t>School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676942">
            <a:off x="-3725815" y="-1550631"/>
            <a:ext cx="10323423" cy="3509964"/>
          </a:xfrm>
          <a:custGeom>
            <a:avLst/>
            <a:gdLst/>
            <a:ahLst/>
            <a:cxnLst/>
            <a:rect l="l" t="t" r="r" b="b"/>
            <a:pathLst>
              <a:path w="10323423" h="3509964">
                <a:moveTo>
                  <a:pt x="0" y="0"/>
                </a:moveTo>
                <a:lnTo>
                  <a:pt x="10323423" y="0"/>
                </a:lnTo>
                <a:lnTo>
                  <a:pt x="10323423" y="3509964"/>
                </a:lnTo>
                <a:lnTo>
                  <a:pt x="0" y="3509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366136">
            <a:off x="5413167" y="395570"/>
            <a:ext cx="5288676" cy="6143908"/>
            <a:chOff x="0" y="0"/>
            <a:chExt cx="546608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t="-2852" b="-3603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610355">
            <a:off x="9339796" y="3658190"/>
            <a:ext cx="5091995" cy="5915422"/>
            <a:chOff x="0" y="0"/>
            <a:chExt cx="546608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t="-19444" b="-19444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773326">
            <a:off x="591423" y="2835188"/>
            <a:ext cx="5595317" cy="6500136"/>
            <a:chOff x="0" y="0"/>
            <a:chExt cx="546608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17399" t="-98335" r="-13997" b="-9760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1028700" y="7883635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6"/>
                </a:lnTo>
                <a:lnTo>
                  <a:pt x="0" y="1702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999040">
            <a:off x="8540290" y="9860090"/>
            <a:ext cx="8153833" cy="2048650"/>
          </a:xfrm>
          <a:custGeom>
            <a:avLst/>
            <a:gdLst/>
            <a:ahLst/>
            <a:cxnLst/>
            <a:rect l="l" t="t" r="r" b="b"/>
            <a:pathLst>
              <a:path w="8153833" h="2048650">
                <a:moveTo>
                  <a:pt x="0" y="0"/>
                </a:moveTo>
                <a:lnTo>
                  <a:pt x="8153833" y="0"/>
                </a:lnTo>
                <a:lnTo>
                  <a:pt x="8153833" y="2048651"/>
                </a:lnTo>
                <a:lnTo>
                  <a:pt x="0" y="2048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606709">
            <a:off x="16244539" y="445583"/>
            <a:ext cx="1682178" cy="2568211"/>
          </a:xfrm>
          <a:custGeom>
            <a:avLst/>
            <a:gdLst/>
            <a:ahLst/>
            <a:cxnLst/>
            <a:rect l="l" t="t" r="r" b="b"/>
            <a:pathLst>
              <a:path w="1682178" h="2568211">
                <a:moveTo>
                  <a:pt x="0" y="0"/>
                </a:moveTo>
                <a:lnTo>
                  <a:pt x="1682178" y="0"/>
                </a:lnTo>
                <a:lnTo>
                  <a:pt x="1682178" y="2568211"/>
                </a:lnTo>
                <a:lnTo>
                  <a:pt x="0" y="2568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422089">
            <a:off x="13029969" y="845524"/>
            <a:ext cx="4633081" cy="5382297"/>
            <a:chOff x="0" y="0"/>
            <a:chExt cx="546608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1"/>
              <a:stretch>
                <a:fillRect t="-19444" b="-19444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6107077" y="7956875"/>
            <a:ext cx="1468266" cy="1555966"/>
          </a:xfrm>
          <a:custGeom>
            <a:avLst/>
            <a:gdLst/>
            <a:ahLst/>
            <a:cxnLst/>
            <a:rect l="l" t="t" r="r" b="b"/>
            <a:pathLst>
              <a:path w="1468266" h="1555966">
                <a:moveTo>
                  <a:pt x="0" y="0"/>
                </a:moveTo>
                <a:lnTo>
                  <a:pt x="1468266" y="0"/>
                </a:lnTo>
                <a:lnTo>
                  <a:pt x="1468266" y="1555966"/>
                </a:lnTo>
                <a:lnTo>
                  <a:pt x="0" y="15559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624476" y="6981306"/>
            <a:ext cx="2790583" cy="4114800"/>
          </a:xfrm>
          <a:custGeom>
            <a:avLst/>
            <a:gdLst/>
            <a:ahLst/>
            <a:cxnLst/>
            <a:rect l="l" t="t" r="r" b="b"/>
            <a:pathLst>
              <a:path w="2790583" h="4114800">
                <a:moveTo>
                  <a:pt x="0" y="0"/>
                </a:moveTo>
                <a:lnTo>
                  <a:pt x="2790583" y="0"/>
                </a:lnTo>
                <a:lnTo>
                  <a:pt x="27905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-63047" y="0"/>
            <a:ext cx="1853549" cy="3467524"/>
          </a:xfrm>
          <a:custGeom>
            <a:avLst/>
            <a:gdLst/>
            <a:ahLst/>
            <a:cxnLst/>
            <a:rect l="l" t="t" r="r" b="b"/>
            <a:pathLst>
              <a:path w="1853549" h="3467524">
                <a:moveTo>
                  <a:pt x="0" y="0"/>
                </a:moveTo>
                <a:lnTo>
                  <a:pt x="1853549" y="0"/>
                </a:lnTo>
                <a:lnTo>
                  <a:pt x="1853549" y="3467524"/>
                </a:lnTo>
                <a:lnTo>
                  <a:pt x="0" y="34675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435896" y="8325600"/>
            <a:ext cx="4913982" cy="713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625437"/>
                </a:solidFill>
                <a:latin typeface="Bugaki"/>
                <a:ea typeface="Bugaki"/>
                <a:cs typeface="Bugaki"/>
                <a:sym typeface="Bugaki"/>
              </a:rPr>
              <a:t>Museum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676942">
            <a:off x="-3725815" y="-1550631"/>
            <a:ext cx="10323423" cy="3509964"/>
          </a:xfrm>
          <a:custGeom>
            <a:avLst/>
            <a:gdLst/>
            <a:ahLst/>
            <a:cxnLst/>
            <a:rect l="l" t="t" r="r" b="b"/>
            <a:pathLst>
              <a:path w="10323423" h="3509964">
                <a:moveTo>
                  <a:pt x="0" y="0"/>
                </a:moveTo>
                <a:lnTo>
                  <a:pt x="10323423" y="0"/>
                </a:lnTo>
                <a:lnTo>
                  <a:pt x="10323423" y="3509964"/>
                </a:lnTo>
                <a:lnTo>
                  <a:pt x="0" y="3509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366136">
            <a:off x="5413167" y="395570"/>
            <a:ext cx="5288676" cy="6143908"/>
            <a:chOff x="0" y="0"/>
            <a:chExt cx="546608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6961" t="-58226" r="-6961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610355">
            <a:off x="9339796" y="3658190"/>
            <a:ext cx="5091995" cy="5915422"/>
            <a:chOff x="0" y="0"/>
            <a:chExt cx="546608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t="-19444" b="-19444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9755607" y="1729689"/>
            <a:ext cx="2223415" cy="1906578"/>
          </a:xfrm>
          <a:custGeom>
            <a:avLst/>
            <a:gdLst/>
            <a:ahLst/>
            <a:cxnLst/>
            <a:rect l="l" t="t" r="r" b="b"/>
            <a:pathLst>
              <a:path w="2223415" h="1906578">
                <a:moveTo>
                  <a:pt x="0" y="0"/>
                </a:moveTo>
                <a:lnTo>
                  <a:pt x="2223415" y="0"/>
                </a:lnTo>
                <a:lnTo>
                  <a:pt x="2223415" y="1906578"/>
                </a:lnTo>
                <a:lnTo>
                  <a:pt x="0" y="1906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 rot="773326">
            <a:off x="591423" y="2835188"/>
            <a:ext cx="5595317" cy="6500136"/>
            <a:chOff x="0" y="0"/>
            <a:chExt cx="546608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t="-19444" b="-19444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1028700" y="7883635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6"/>
                </a:lnTo>
                <a:lnTo>
                  <a:pt x="0" y="17024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999040">
            <a:off x="8540290" y="9860090"/>
            <a:ext cx="8153833" cy="2048650"/>
          </a:xfrm>
          <a:custGeom>
            <a:avLst/>
            <a:gdLst/>
            <a:ahLst/>
            <a:cxnLst/>
            <a:rect l="l" t="t" r="r" b="b"/>
            <a:pathLst>
              <a:path w="8153833" h="2048650">
                <a:moveTo>
                  <a:pt x="0" y="0"/>
                </a:moveTo>
                <a:lnTo>
                  <a:pt x="8153833" y="0"/>
                </a:lnTo>
                <a:lnTo>
                  <a:pt x="8153833" y="2048651"/>
                </a:lnTo>
                <a:lnTo>
                  <a:pt x="0" y="20486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06709">
            <a:off x="16244539" y="445583"/>
            <a:ext cx="1682178" cy="2568211"/>
          </a:xfrm>
          <a:custGeom>
            <a:avLst/>
            <a:gdLst/>
            <a:ahLst/>
            <a:cxnLst/>
            <a:rect l="l" t="t" r="r" b="b"/>
            <a:pathLst>
              <a:path w="1682178" h="2568211">
                <a:moveTo>
                  <a:pt x="0" y="0"/>
                </a:moveTo>
                <a:lnTo>
                  <a:pt x="1682178" y="0"/>
                </a:lnTo>
                <a:lnTo>
                  <a:pt x="1682178" y="2568211"/>
                </a:lnTo>
                <a:lnTo>
                  <a:pt x="0" y="25682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957929">
            <a:off x="15603964" y="3866896"/>
            <a:ext cx="5308365" cy="6127983"/>
          </a:xfrm>
          <a:custGeom>
            <a:avLst/>
            <a:gdLst/>
            <a:ahLst/>
            <a:cxnLst/>
            <a:rect l="l" t="t" r="r" b="b"/>
            <a:pathLst>
              <a:path w="5308365" h="6127983">
                <a:moveTo>
                  <a:pt x="0" y="0"/>
                </a:moveTo>
                <a:lnTo>
                  <a:pt x="5308365" y="0"/>
                </a:lnTo>
                <a:lnTo>
                  <a:pt x="5308365" y="6127983"/>
                </a:lnTo>
                <a:lnTo>
                  <a:pt x="0" y="61279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24" name="Group 24"/>
          <p:cNvGrpSpPr>
            <a:grpSpLocks noChangeAspect="1"/>
          </p:cNvGrpSpPr>
          <p:nvPr/>
        </p:nvGrpSpPr>
        <p:grpSpPr>
          <a:xfrm rot="-422089">
            <a:off x="13029969" y="845524"/>
            <a:ext cx="4633081" cy="5382297"/>
            <a:chOff x="0" y="0"/>
            <a:chExt cx="546608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3"/>
              <a:stretch>
                <a:fillRect t="-21793" b="-17095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9" name="Freeform 29"/>
          <p:cNvSpPr/>
          <p:nvPr/>
        </p:nvSpPr>
        <p:spPr>
          <a:xfrm>
            <a:off x="5908330" y="7746258"/>
            <a:ext cx="1865759" cy="1977201"/>
          </a:xfrm>
          <a:custGeom>
            <a:avLst/>
            <a:gdLst/>
            <a:ahLst/>
            <a:cxnLst/>
            <a:rect l="l" t="t" r="r" b="b"/>
            <a:pathLst>
              <a:path w="1865759" h="1977201">
                <a:moveTo>
                  <a:pt x="0" y="0"/>
                </a:moveTo>
                <a:lnTo>
                  <a:pt x="1865759" y="0"/>
                </a:lnTo>
                <a:lnTo>
                  <a:pt x="1865759" y="1977201"/>
                </a:lnTo>
                <a:lnTo>
                  <a:pt x="0" y="197720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048477" y="7200900"/>
            <a:ext cx="2596065" cy="4114800"/>
          </a:xfrm>
          <a:custGeom>
            <a:avLst/>
            <a:gdLst/>
            <a:ahLst/>
            <a:cxnLst/>
            <a:rect l="l" t="t" r="r" b="b"/>
            <a:pathLst>
              <a:path w="2596065" h="4114800">
                <a:moveTo>
                  <a:pt x="0" y="0"/>
                </a:moveTo>
                <a:lnTo>
                  <a:pt x="2596065" y="0"/>
                </a:lnTo>
                <a:lnTo>
                  <a:pt x="2596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694397">
            <a:off x="132212" y="155170"/>
            <a:ext cx="4233586" cy="1747060"/>
          </a:xfrm>
          <a:custGeom>
            <a:avLst/>
            <a:gdLst/>
            <a:ahLst/>
            <a:cxnLst/>
            <a:rect l="l" t="t" r="r" b="b"/>
            <a:pathLst>
              <a:path w="4233586" h="1747060">
                <a:moveTo>
                  <a:pt x="0" y="0"/>
                </a:moveTo>
                <a:lnTo>
                  <a:pt x="4233586" y="0"/>
                </a:lnTo>
                <a:lnTo>
                  <a:pt x="4233586" y="1747060"/>
                </a:lnTo>
                <a:lnTo>
                  <a:pt x="0" y="174706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435896" y="8325600"/>
            <a:ext cx="4913982" cy="713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625437"/>
                </a:solidFill>
                <a:latin typeface="Bugaki"/>
                <a:ea typeface="Bugaki"/>
                <a:cs typeface="Bugaki"/>
                <a:sym typeface="Bugaki"/>
              </a:rPr>
              <a:t>Museum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676942">
            <a:off x="-3725815" y="-1550631"/>
            <a:ext cx="10323423" cy="3509964"/>
          </a:xfrm>
          <a:custGeom>
            <a:avLst/>
            <a:gdLst/>
            <a:ahLst/>
            <a:cxnLst/>
            <a:rect l="l" t="t" r="r" b="b"/>
            <a:pathLst>
              <a:path w="10323423" h="3509964">
                <a:moveTo>
                  <a:pt x="0" y="0"/>
                </a:moveTo>
                <a:lnTo>
                  <a:pt x="10323423" y="0"/>
                </a:lnTo>
                <a:lnTo>
                  <a:pt x="10323423" y="3509964"/>
                </a:lnTo>
                <a:lnTo>
                  <a:pt x="0" y="3509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366136">
            <a:off x="5413167" y="395570"/>
            <a:ext cx="5288676" cy="6143908"/>
            <a:chOff x="0" y="0"/>
            <a:chExt cx="546608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t="-19444" b="-19444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610355">
            <a:off x="9339796" y="3658190"/>
            <a:ext cx="5091995" cy="5915422"/>
            <a:chOff x="0" y="0"/>
            <a:chExt cx="546608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t="-21741" b="-17147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773326">
            <a:off x="591423" y="2835188"/>
            <a:ext cx="5595317" cy="6500136"/>
            <a:chOff x="0" y="0"/>
            <a:chExt cx="546608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t="-21409" b="-17479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1028700" y="7883635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6"/>
                </a:lnTo>
                <a:lnTo>
                  <a:pt x="0" y="1702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999040">
            <a:off x="8540290" y="9860090"/>
            <a:ext cx="8153833" cy="2048650"/>
          </a:xfrm>
          <a:custGeom>
            <a:avLst/>
            <a:gdLst/>
            <a:ahLst/>
            <a:cxnLst/>
            <a:rect l="l" t="t" r="r" b="b"/>
            <a:pathLst>
              <a:path w="8153833" h="2048650">
                <a:moveTo>
                  <a:pt x="0" y="0"/>
                </a:moveTo>
                <a:lnTo>
                  <a:pt x="8153833" y="0"/>
                </a:lnTo>
                <a:lnTo>
                  <a:pt x="8153833" y="2048651"/>
                </a:lnTo>
                <a:lnTo>
                  <a:pt x="0" y="2048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606709">
            <a:off x="16244539" y="445583"/>
            <a:ext cx="1682178" cy="2568211"/>
          </a:xfrm>
          <a:custGeom>
            <a:avLst/>
            <a:gdLst/>
            <a:ahLst/>
            <a:cxnLst/>
            <a:rect l="l" t="t" r="r" b="b"/>
            <a:pathLst>
              <a:path w="1682178" h="2568211">
                <a:moveTo>
                  <a:pt x="0" y="0"/>
                </a:moveTo>
                <a:lnTo>
                  <a:pt x="1682178" y="0"/>
                </a:lnTo>
                <a:lnTo>
                  <a:pt x="1682178" y="2568211"/>
                </a:lnTo>
                <a:lnTo>
                  <a:pt x="0" y="2568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422089">
            <a:off x="13029969" y="845524"/>
            <a:ext cx="4633081" cy="5382297"/>
            <a:chOff x="0" y="0"/>
            <a:chExt cx="546608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1"/>
              <a:stretch>
                <a:fillRect l="-27487" r="-512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364413" y="0"/>
            <a:ext cx="2664835" cy="2582468"/>
          </a:xfrm>
          <a:custGeom>
            <a:avLst/>
            <a:gdLst/>
            <a:ahLst/>
            <a:cxnLst/>
            <a:rect l="l" t="t" r="r" b="b"/>
            <a:pathLst>
              <a:path w="2664835" h="2582468">
                <a:moveTo>
                  <a:pt x="0" y="0"/>
                </a:moveTo>
                <a:lnTo>
                  <a:pt x="2664836" y="0"/>
                </a:lnTo>
                <a:lnTo>
                  <a:pt x="2664836" y="2582468"/>
                </a:lnTo>
                <a:lnTo>
                  <a:pt x="0" y="25824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5740058" y="7439775"/>
            <a:ext cx="2677674" cy="2057400"/>
          </a:xfrm>
          <a:custGeom>
            <a:avLst/>
            <a:gdLst/>
            <a:ahLst/>
            <a:cxnLst/>
            <a:rect l="l" t="t" r="r" b="b"/>
            <a:pathLst>
              <a:path w="2677674" h="2057400">
                <a:moveTo>
                  <a:pt x="0" y="0"/>
                </a:moveTo>
                <a:lnTo>
                  <a:pt x="2677673" y="0"/>
                </a:lnTo>
                <a:lnTo>
                  <a:pt x="267767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4704434" y="6803174"/>
            <a:ext cx="3270769" cy="3040433"/>
          </a:xfrm>
          <a:custGeom>
            <a:avLst/>
            <a:gdLst/>
            <a:ahLst/>
            <a:cxnLst/>
            <a:rect l="l" t="t" r="r" b="b"/>
            <a:pathLst>
              <a:path w="3270769" h="3040433">
                <a:moveTo>
                  <a:pt x="0" y="0"/>
                </a:moveTo>
                <a:lnTo>
                  <a:pt x="3270769" y="0"/>
                </a:lnTo>
                <a:lnTo>
                  <a:pt x="3270769" y="3040433"/>
                </a:lnTo>
                <a:lnTo>
                  <a:pt x="0" y="30404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475490" y="6085256"/>
            <a:ext cx="4682382" cy="4948357"/>
          </a:xfrm>
          <a:custGeom>
            <a:avLst/>
            <a:gdLst/>
            <a:ahLst/>
            <a:cxnLst/>
            <a:rect l="l" t="t" r="r" b="b"/>
            <a:pathLst>
              <a:path w="4682382" h="4948357">
                <a:moveTo>
                  <a:pt x="0" y="0"/>
                </a:moveTo>
                <a:lnTo>
                  <a:pt x="4682383" y="0"/>
                </a:lnTo>
                <a:lnTo>
                  <a:pt x="4682383" y="4948356"/>
                </a:lnTo>
                <a:lnTo>
                  <a:pt x="0" y="494835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49424" y="-63877"/>
            <a:ext cx="3094813" cy="2999156"/>
          </a:xfrm>
          <a:custGeom>
            <a:avLst/>
            <a:gdLst/>
            <a:ahLst/>
            <a:cxnLst/>
            <a:rect l="l" t="t" r="r" b="b"/>
            <a:pathLst>
              <a:path w="3094813" h="2999156">
                <a:moveTo>
                  <a:pt x="0" y="0"/>
                </a:moveTo>
                <a:lnTo>
                  <a:pt x="3094814" y="0"/>
                </a:lnTo>
                <a:lnTo>
                  <a:pt x="3094814" y="2999155"/>
                </a:lnTo>
                <a:lnTo>
                  <a:pt x="0" y="299915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435896" y="8325600"/>
            <a:ext cx="4913982" cy="713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625437"/>
                </a:solidFill>
                <a:latin typeface="Bugaki"/>
                <a:ea typeface="Bugaki"/>
                <a:cs typeface="Bugaki"/>
                <a:sym typeface="Bugaki"/>
              </a:rPr>
              <a:t>Bucarest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676942">
            <a:off x="-3725815" y="-1550631"/>
            <a:ext cx="10323423" cy="3509964"/>
          </a:xfrm>
          <a:custGeom>
            <a:avLst/>
            <a:gdLst/>
            <a:ahLst/>
            <a:cxnLst/>
            <a:rect l="l" t="t" r="r" b="b"/>
            <a:pathLst>
              <a:path w="10323423" h="3509964">
                <a:moveTo>
                  <a:pt x="0" y="0"/>
                </a:moveTo>
                <a:lnTo>
                  <a:pt x="10323423" y="0"/>
                </a:lnTo>
                <a:lnTo>
                  <a:pt x="10323423" y="3509964"/>
                </a:lnTo>
                <a:lnTo>
                  <a:pt x="0" y="3509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366136">
            <a:off x="5413167" y="395570"/>
            <a:ext cx="5288676" cy="6143908"/>
            <a:chOff x="0" y="0"/>
            <a:chExt cx="546608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t="-19444" b="-19444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610355">
            <a:off x="9339796" y="3658190"/>
            <a:ext cx="5091995" cy="5915422"/>
            <a:chOff x="0" y="0"/>
            <a:chExt cx="546608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t="-47370" b="-37814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773326">
            <a:off x="591423" y="2835188"/>
            <a:ext cx="5595317" cy="6500136"/>
            <a:chOff x="0" y="0"/>
            <a:chExt cx="546608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t="-14721" b="-24167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1028700" y="7883635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6"/>
                </a:lnTo>
                <a:lnTo>
                  <a:pt x="0" y="1702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999040">
            <a:off x="8540290" y="9860090"/>
            <a:ext cx="8153833" cy="2048650"/>
          </a:xfrm>
          <a:custGeom>
            <a:avLst/>
            <a:gdLst/>
            <a:ahLst/>
            <a:cxnLst/>
            <a:rect l="l" t="t" r="r" b="b"/>
            <a:pathLst>
              <a:path w="8153833" h="2048650">
                <a:moveTo>
                  <a:pt x="0" y="0"/>
                </a:moveTo>
                <a:lnTo>
                  <a:pt x="8153833" y="0"/>
                </a:lnTo>
                <a:lnTo>
                  <a:pt x="8153833" y="2048651"/>
                </a:lnTo>
                <a:lnTo>
                  <a:pt x="0" y="2048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606709">
            <a:off x="16244539" y="445583"/>
            <a:ext cx="1682178" cy="2568211"/>
          </a:xfrm>
          <a:custGeom>
            <a:avLst/>
            <a:gdLst/>
            <a:ahLst/>
            <a:cxnLst/>
            <a:rect l="l" t="t" r="r" b="b"/>
            <a:pathLst>
              <a:path w="1682178" h="2568211">
                <a:moveTo>
                  <a:pt x="0" y="0"/>
                </a:moveTo>
                <a:lnTo>
                  <a:pt x="1682178" y="0"/>
                </a:lnTo>
                <a:lnTo>
                  <a:pt x="1682178" y="2568211"/>
                </a:lnTo>
                <a:lnTo>
                  <a:pt x="0" y="2568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422089">
            <a:off x="13029969" y="845524"/>
            <a:ext cx="4633081" cy="5382297"/>
            <a:chOff x="0" y="0"/>
            <a:chExt cx="546608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1"/>
              <a:stretch>
                <a:fillRect t="-36613" b="-2275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5897434" y="7779028"/>
            <a:ext cx="2520298" cy="1946930"/>
          </a:xfrm>
          <a:custGeom>
            <a:avLst/>
            <a:gdLst/>
            <a:ahLst/>
            <a:cxnLst/>
            <a:rect l="l" t="t" r="r" b="b"/>
            <a:pathLst>
              <a:path w="2520298" h="1946930">
                <a:moveTo>
                  <a:pt x="0" y="0"/>
                </a:moveTo>
                <a:lnTo>
                  <a:pt x="2520297" y="0"/>
                </a:lnTo>
                <a:lnTo>
                  <a:pt x="2520297" y="1946929"/>
                </a:lnTo>
                <a:lnTo>
                  <a:pt x="0" y="19469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8675" y="-63877"/>
            <a:ext cx="3237942" cy="2999156"/>
          </a:xfrm>
          <a:custGeom>
            <a:avLst/>
            <a:gdLst/>
            <a:ahLst/>
            <a:cxnLst/>
            <a:rect l="l" t="t" r="r" b="b"/>
            <a:pathLst>
              <a:path w="3237942" h="2999156">
                <a:moveTo>
                  <a:pt x="0" y="0"/>
                </a:moveTo>
                <a:lnTo>
                  <a:pt x="3237942" y="0"/>
                </a:lnTo>
                <a:lnTo>
                  <a:pt x="3237942" y="2999155"/>
                </a:lnTo>
                <a:lnTo>
                  <a:pt x="0" y="29991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329651" y="0"/>
            <a:ext cx="3112285" cy="4114800"/>
          </a:xfrm>
          <a:custGeom>
            <a:avLst/>
            <a:gdLst/>
            <a:ahLst/>
            <a:cxnLst/>
            <a:rect l="l" t="t" r="r" b="b"/>
            <a:pathLst>
              <a:path w="3112285" h="4114800">
                <a:moveTo>
                  <a:pt x="0" y="0"/>
                </a:moveTo>
                <a:lnTo>
                  <a:pt x="3112285" y="0"/>
                </a:lnTo>
                <a:lnTo>
                  <a:pt x="31122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561322" y="7027917"/>
            <a:ext cx="3413881" cy="3413881"/>
          </a:xfrm>
          <a:custGeom>
            <a:avLst/>
            <a:gdLst/>
            <a:ahLst/>
            <a:cxnLst/>
            <a:rect l="l" t="t" r="r" b="b"/>
            <a:pathLst>
              <a:path w="3413881" h="3413881">
                <a:moveTo>
                  <a:pt x="0" y="0"/>
                </a:moveTo>
                <a:lnTo>
                  <a:pt x="3413881" y="0"/>
                </a:lnTo>
                <a:lnTo>
                  <a:pt x="3413881" y="3413882"/>
                </a:lnTo>
                <a:lnTo>
                  <a:pt x="0" y="34138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435896" y="8325600"/>
            <a:ext cx="4913982" cy="713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625437"/>
                </a:solidFill>
                <a:latin typeface="Bugaki"/>
                <a:ea typeface="Bugaki"/>
                <a:cs typeface="Bugaki"/>
                <a:sym typeface="Bugaki"/>
              </a:rPr>
              <a:t>Dinner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22</Words>
  <Application>Microsoft Office PowerPoint</Application>
  <PresentationFormat>Personalizzato</PresentationFormat>
  <Paragraphs>13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Calibri</vt:lpstr>
      <vt:lpstr>Arial</vt:lpstr>
      <vt:lpstr>Bugaki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Family</dc:title>
  <dc:creator>ITT MALAFARINA</dc:creator>
  <cp:lastModifiedBy>Account Microsoft</cp:lastModifiedBy>
  <cp:revision>8</cp:revision>
  <dcterms:created xsi:type="dcterms:W3CDTF">2006-08-16T00:00:00Z</dcterms:created>
  <dcterms:modified xsi:type="dcterms:W3CDTF">2025-06-08T16:45:11Z</dcterms:modified>
  <dc:identifier>DAGktD4g-PQ</dc:identifier>
</cp:coreProperties>
</file>