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Poppins" panose="020B0604020202020204" charset="0"/>
      <p:regular r:id="rId12"/>
    </p:embeddedFont>
    <p:embeddedFont>
      <p:font typeface="Calibri" panose="020F0502020204030204" pitchFamily="34" charset="0"/>
      <p:regular r:id="rId13"/>
      <p:bold r:id="rId14"/>
      <p:italic r:id="rId15"/>
      <p:boldItalic r:id="rId16"/>
    </p:embeddedFont>
    <p:embeddedFont>
      <p:font typeface="Funtastic" panose="020B0604020202020204" charset="0"/>
      <p:regular r:id="rId17"/>
    </p:embeddedFont>
    <p:embeddedFont>
      <p:font typeface="Poppi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5" d="100"/>
          <a:sy n="75" d="100"/>
        </p:scale>
        <p:origin x="405" y="17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10.jp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5.png"/><Relationship Id="rId18" Type="http://schemas.openxmlformats.org/officeDocument/2006/relationships/image" Target="../media/image56.sv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8.svg"/><Relationship Id="rId17"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19.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5.png"/><Relationship Id="rId5" Type="http://schemas.openxmlformats.org/officeDocument/2006/relationships/image" Target="../media/image9.png"/><Relationship Id="rId15" Type="http://schemas.openxmlformats.org/officeDocument/2006/relationships/image" Target="../media/image13.png"/><Relationship Id="rId23" Type="http://schemas.openxmlformats.org/officeDocument/2006/relationships/image" Target="../media/image38.png"/><Relationship Id="rId10" Type="http://schemas.openxmlformats.org/officeDocument/2006/relationships/image" Target="../media/image21.svg"/><Relationship Id="rId19" Type="http://schemas.openxmlformats.org/officeDocument/2006/relationships/image" Target="../media/image37.pn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54.svg"/><Relationship Id="rId22"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5.svg"/><Relationship Id="rId5" Type="http://schemas.openxmlformats.org/officeDocument/2006/relationships/image" Target="../media/image3.png"/><Relationship Id="rId15" Type="http://schemas.openxmlformats.org/officeDocument/2006/relationships/image" Target="../media/image19.sv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2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9.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26.svg"/><Relationship Id="rId4" Type="http://schemas.openxmlformats.org/officeDocument/2006/relationships/image" Target="../media/image21.svg"/><Relationship Id="rId9" Type="http://schemas.openxmlformats.org/officeDocument/2006/relationships/image" Target="../media/image18.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1.svg"/><Relationship Id="rId5" Type="http://schemas.openxmlformats.org/officeDocument/2006/relationships/image" Target="../media/image3.png"/><Relationship Id="rId1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5.sv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21.svg"/><Relationship Id="rId9" Type="http://schemas.openxmlformats.org/officeDocument/2006/relationships/image" Target="../media/image8.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1.svg"/><Relationship Id="rId12"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38.svg"/><Relationship Id="rId15" Type="http://schemas.openxmlformats.org/officeDocument/2006/relationships/image" Target="../media/image44.sv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8.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6.sv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9.png"/><Relationship Id="rId12" Type="http://schemas.openxmlformats.org/officeDocument/2006/relationships/image" Target="../media/image5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34.png"/><Relationship Id="rId5" Type="http://schemas.openxmlformats.org/officeDocument/2006/relationships/image" Target="../media/image2.png"/><Relationship Id="rId10" Type="http://schemas.openxmlformats.org/officeDocument/2006/relationships/image" Target="../media/image50.svg"/><Relationship Id="rId4" Type="http://schemas.openxmlformats.org/officeDocument/2006/relationships/image" Target="../media/image21.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9637858" y="5442814"/>
            <a:ext cx="8760806" cy="2953122"/>
          </a:xfrm>
          <a:custGeom>
            <a:avLst/>
            <a:gdLst/>
            <a:ahLst/>
            <a:cxnLst/>
            <a:rect l="l" t="t" r="r" b="b"/>
            <a:pathLst>
              <a:path w="8760806" h="2953122">
                <a:moveTo>
                  <a:pt x="0" y="0"/>
                </a:moveTo>
                <a:lnTo>
                  <a:pt x="8760806" y="0"/>
                </a:lnTo>
                <a:lnTo>
                  <a:pt x="8760806" y="2953122"/>
                </a:lnTo>
                <a:lnTo>
                  <a:pt x="0" y="2953122"/>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5442814"/>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3016257" y="8321755"/>
            <a:ext cx="21508973" cy="8368946"/>
          </a:xfrm>
          <a:custGeom>
            <a:avLst/>
            <a:gdLst/>
            <a:ahLst/>
            <a:cxnLst/>
            <a:rect l="l" t="t" r="r" b="b"/>
            <a:pathLst>
              <a:path w="21508973" h="8368946">
                <a:moveTo>
                  <a:pt x="0" y="0"/>
                </a:moveTo>
                <a:lnTo>
                  <a:pt x="21508973" y="0"/>
                </a:lnTo>
                <a:lnTo>
                  <a:pt x="21508973" y="8368946"/>
                </a:lnTo>
                <a:lnTo>
                  <a:pt x="0" y="83689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2838986" y="5657215"/>
            <a:ext cx="4899243" cy="4629785"/>
          </a:xfrm>
          <a:custGeom>
            <a:avLst/>
            <a:gdLst/>
            <a:ahLst/>
            <a:cxnLst/>
            <a:rect l="l" t="t" r="r" b="b"/>
            <a:pathLst>
              <a:path w="4899243" h="4629785">
                <a:moveTo>
                  <a:pt x="0" y="0"/>
                </a:moveTo>
                <a:lnTo>
                  <a:pt x="4899244" y="0"/>
                </a:lnTo>
                <a:lnTo>
                  <a:pt x="4899244" y="4629785"/>
                </a:lnTo>
                <a:lnTo>
                  <a:pt x="0" y="4629785"/>
                </a:lnTo>
                <a:lnTo>
                  <a:pt x="0" y="0"/>
                </a:lnTo>
                <a:close/>
              </a:path>
            </a:pathLst>
          </a:custGeom>
          <a:blipFill>
            <a:blip r:embed="rId7"/>
            <a:stretch>
              <a:fillRect/>
            </a:stretch>
          </a:blipFill>
        </p:spPr>
      </p:sp>
      <p:sp>
        <p:nvSpPr>
          <p:cNvPr id="7" name="Freeform 7"/>
          <p:cNvSpPr/>
          <p:nvPr/>
        </p:nvSpPr>
        <p:spPr>
          <a:xfrm flipH="1">
            <a:off x="15828011" y="3301098"/>
            <a:ext cx="5633066" cy="6074875"/>
          </a:xfrm>
          <a:custGeom>
            <a:avLst/>
            <a:gdLst/>
            <a:ahLst/>
            <a:cxnLst/>
            <a:rect l="l" t="t" r="r" b="b"/>
            <a:pathLst>
              <a:path w="5633066" h="6074875">
                <a:moveTo>
                  <a:pt x="5633066" y="0"/>
                </a:moveTo>
                <a:lnTo>
                  <a:pt x="0" y="0"/>
                </a:lnTo>
                <a:lnTo>
                  <a:pt x="0" y="6074875"/>
                </a:lnTo>
                <a:lnTo>
                  <a:pt x="5633066" y="6074875"/>
                </a:lnTo>
                <a:lnTo>
                  <a:pt x="563306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2344387" y="6136981"/>
            <a:ext cx="5460551" cy="4150019"/>
          </a:xfrm>
          <a:custGeom>
            <a:avLst/>
            <a:gdLst/>
            <a:ahLst/>
            <a:cxnLst/>
            <a:rect l="l" t="t" r="r" b="b"/>
            <a:pathLst>
              <a:path w="5460551" h="4150019">
                <a:moveTo>
                  <a:pt x="0" y="0"/>
                </a:moveTo>
                <a:lnTo>
                  <a:pt x="5460551" y="0"/>
                </a:lnTo>
                <a:lnTo>
                  <a:pt x="5460551" y="4150019"/>
                </a:lnTo>
                <a:lnTo>
                  <a:pt x="0" y="4150019"/>
                </a:lnTo>
                <a:lnTo>
                  <a:pt x="0" y="0"/>
                </a:lnTo>
                <a:close/>
              </a:path>
            </a:pathLst>
          </a:custGeom>
          <a:blipFill>
            <a:blip r:embed="rId10"/>
            <a:stretch>
              <a:fillRect/>
            </a:stretch>
          </a:blipFill>
        </p:spPr>
      </p:sp>
      <p:sp>
        <p:nvSpPr>
          <p:cNvPr id="9" name="Freeform 9"/>
          <p:cNvSpPr/>
          <p:nvPr/>
        </p:nvSpPr>
        <p:spPr>
          <a:xfrm>
            <a:off x="8517289" y="5657215"/>
            <a:ext cx="4034829" cy="3601085"/>
          </a:xfrm>
          <a:custGeom>
            <a:avLst/>
            <a:gdLst/>
            <a:ahLst/>
            <a:cxnLst/>
            <a:rect l="l" t="t" r="r" b="b"/>
            <a:pathLst>
              <a:path w="4034829" h="3601085">
                <a:moveTo>
                  <a:pt x="0" y="0"/>
                </a:moveTo>
                <a:lnTo>
                  <a:pt x="4034829" y="0"/>
                </a:lnTo>
                <a:lnTo>
                  <a:pt x="4034829" y="3601085"/>
                </a:lnTo>
                <a:lnTo>
                  <a:pt x="0" y="3601085"/>
                </a:lnTo>
                <a:lnTo>
                  <a:pt x="0" y="0"/>
                </a:lnTo>
                <a:close/>
              </a:path>
            </a:pathLst>
          </a:custGeom>
          <a:blipFill>
            <a:blip r:embed="rId11"/>
            <a:stretch>
              <a:fillRect/>
            </a:stretch>
          </a:blipFill>
        </p:spPr>
      </p:sp>
      <p:sp>
        <p:nvSpPr>
          <p:cNvPr id="10" name="Freeform 10"/>
          <p:cNvSpPr/>
          <p:nvPr/>
        </p:nvSpPr>
        <p:spPr>
          <a:xfrm>
            <a:off x="-2816533" y="3183425"/>
            <a:ext cx="5633066" cy="6074875"/>
          </a:xfrm>
          <a:custGeom>
            <a:avLst/>
            <a:gdLst/>
            <a:ahLst/>
            <a:cxnLst/>
            <a:rect l="l" t="t" r="r" b="b"/>
            <a:pathLst>
              <a:path w="5633066" h="6074875">
                <a:moveTo>
                  <a:pt x="0" y="0"/>
                </a:moveTo>
                <a:lnTo>
                  <a:pt x="5633066" y="0"/>
                </a:lnTo>
                <a:lnTo>
                  <a:pt x="5633066" y="6074875"/>
                </a:lnTo>
                <a:lnTo>
                  <a:pt x="0" y="607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flipH="1">
            <a:off x="-262014" y="6205519"/>
            <a:ext cx="3663013" cy="4232473"/>
          </a:xfrm>
          <a:custGeom>
            <a:avLst/>
            <a:gdLst/>
            <a:ahLst/>
            <a:cxnLst/>
            <a:rect l="l" t="t" r="r" b="b"/>
            <a:pathLst>
              <a:path w="3663013" h="4232473">
                <a:moveTo>
                  <a:pt x="3663013" y="0"/>
                </a:moveTo>
                <a:lnTo>
                  <a:pt x="0" y="0"/>
                </a:lnTo>
                <a:lnTo>
                  <a:pt x="0" y="4232473"/>
                </a:lnTo>
                <a:lnTo>
                  <a:pt x="3663013" y="4232473"/>
                </a:lnTo>
                <a:lnTo>
                  <a:pt x="366301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TextBox 12"/>
          <p:cNvSpPr txBox="1"/>
          <p:nvPr/>
        </p:nvSpPr>
        <p:spPr>
          <a:xfrm>
            <a:off x="5211624" y="1161358"/>
            <a:ext cx="7864753" cy="1312429"/>
          </a:xfrm>
          <a:prstGeom prst="rect">
            <a:avLst/>
          </a:prstGeom>
        </p:spPr>
        <p:txBody>
          <a:bodyPr lIns="0" tIns="0" rIns="0" bIns="0" rtlCol="0" anchor="t">
            <a:spAutoFit/>
          </a:bodyPr>
          <a:lstStyle/>
          <a:p>
            <a:pPr algn="ctr">
              <a:lnSpc>
                <a:spcPts val="8656"/>
              </a:lnSpc>
            </a:pPr>
            <a:r>
              <a:rPr lang="en-US" sz="8656" dirty="0">
                <a:solidFill>
                  <a:srgbClr val="000000"/>
                </a:solidFill>
                <a:latin typeface="Funtastic"/>
                <a:ea typeface="Funtastic"/>
                <a:cs typeface="Funtastic"/>
                <a:sym typeface="Funtastic"/>
              </a:rPr>
              <a:t>SUSTAINABLE</a:t>
            </a:r>
          </a:p>
        </p:txBody>
      </p:sp>
      <p:sp>
        <p:nvSpPr>
          <p:cNvPr id="13" name="TextBox 13"/>
          <p:cNvSpPr txBox="1"/>
          <p:nvPr/>
        </p:nvSpPr>
        <p:spPr>
          <a:xfrm>
            <a:off x="5211624" y="2260718"/>
            <a:ext cx="7864753" cy="2369067"/>
          </a:xfrm>
          <a:prstGeom prst="rect">
            <a:avLst/>
          </a:prstGeom>
        </p:spPr>
        <p:txBody>
          <a:bodyPr lIns="0" tIns="0" rIns="0" bIns="0" rtlCol="0" anchor="t">
            <a:spAutoFit/>
          </a:bodyPr>
          <a:lstStyle/>
          <a:p>
            <a:pPr algn="ctr">
              <a:lnSpc>
                <a:spcPts val="15588"/>
              </a:lnSpc>
            </a:pPr>
            <a:r>
              <a:rPr lang="en-US" sz="15588">
                <a:solidFill>
                  <a:srgbClr val="000000"/>
                </a:solidFill>
                <a:latin typeface="Funtastic"/>
                <a:ea typeface="Funtastic"/>
                <a:cs typeface="Funtastic"/>
                <a:sym typeface="Funtastic"/>
              </a:rPr>
              <a:t>FUTURE</a:t>
            </a:r>
          </a:p>
        </p:txBody>
      </p:sp>
      <p:grpSp>
        <p:nvGrpSpPr>
          <p:cNvPr id="14" name="Group 14"/>
          <p:cNvGrpSpPr/>
          <p:nvPr/>
        </p:nvGrpSpPr>
        <p:grpSpPr>
          <a:xfrm>
            <a:off x="5766712" y="4334090"/>
            <a:ext cx="6754577" cy="652227"/>
            <a:chOff x="0" y="0"/>
            <a:chExt cx="1778983" cy="171780"/>
          </a:xfrm>
        </p:grpSpPr>
        <p:sp>
          <p:nvSpPr>
            <p:cNvPr id="15" name="Freeform 15"/>
            <p:cNvSpPr/>
            <p:nvPr/>
          </p:nvSpPr>
          <p:spPr>
            <a:xfrm>
              <a:off x="0" y="0"/>
              <a:ext cx="1778983" cy="171780"/>
            </a:xfrm>
            <a:custGeom>
              <a:avLst/>
              <a:gdLst/>
              <a:ahLst/>
              <a:cxnLst/>
              <a:rect l="l" t="t" r="r" b="b"/>
              <a:pathLst>
                <a:path w="1778983" h="171780">
                  <a:moveTo>
                    <a:pt x="18339" y="0"/>
                  </a:moveTo>
                  <a:lnTo>
                    <a:pt x="1760644" y="0"/>
                  </a:lnTo>
                  <a:cubicBezTo>
                    <a:pt x="1765508" y="0"/>
                    <a:pt x="1770173" y="1932"/>
                    <a:pt x="1773612" y="5371"/>
                  </a:cubicBezTo>
                  <a:cubicBezTo>
                    <a:pt x="1777051" y="8810"/>
                    <a:pt x="1778983" y="13475"/>
                    <a:pt x="1778983" y="18339"/>
                  </a:cubicBezTo>
                  <a:lnTo>
                    <a:pt x="1778983" y="153441"/>
                  </a:lnTo>
                  <a:cubicBezTo>
                    <a:pt x="1778983" y="163569"/>
                    <a:pt x="1770773" y="171780"/>
                    <a:pt x="1760644" y="171780"/>
                  </a:cubicBezTo>
                  <a:lnTo>
                    <a:pt x="18339" y="171780"/>
                  </a:lnTo>
                  <a:cubicBezTo>
                    <a:pt x="8211" y="171780"/>
                    <a:pt x="0" y="163569"/>
                    <a:pt x="0" y="153441"/>
                  </a:cubicBezTo>
                  <a:lnTo>
                    <a:pt x="0" y="18339"/>
                  </a:lnTo>
                  <a:cubicBezTo>
                    <a:pt x="0" y="8211"/>
                    <a:pt x="8211" y="0"/>
                    <a:pt x="18339" y="0"/>
                  </a:cubicBezTo>
                  <a:close/>
                </a:path>
              </a:pathLst>
            </a:custGeom>
            <a:solidFill>
              <a:srgbClr val="FFFFFF"/>
            </a:solidFill>
          </p:spPr>
        </p:sp>
        <p:sp>
          <p:nvSpPr>
            <p:cNvPr id="16" name="TextBox 16"/>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sp>
        <p:nvSpPr>
          <p:cNvPr id="17" name="Freeform 17"/>
          <p:cNvSpPr/>
          <p:nvPr/>
        </p:nvSpPr>
        <p:spPr>
          <a:xfrm>
            <a:off x="-1023765" y="498252"/>
            <a:ext cx="5186516" cy="2638640"/>
          </a:xfrm>
          <a:custGeom>
            <a:avLst/>
            <a:gdLst/>
            <a:ahLst/>
            <a:cxnLst/>
            <a:rect l="l" t="t" r="r" b="b"/>
            <a:pathLst>
              <a:path w="5186516" h="2638640">
                <a:moveTo>
                  <a:pt x="0" y="0"/>
                </a:moveTo>
                <a:lnTo>
                  <a:pt x="5186515" y="0"/>
                </a:lnTo>
                <a:lnTo>
                  <a:pt x="5186515" y="2638640"/>
                </a:lnTo>
                <a:lnTo>
                  <a:pt x="0" y="2638640"/>
                </a:lnTo>
                <a:lnTo>
                  <a:pt x="0" y="0"/>
                </a:lnTo>
                <a:close/>
              </a:path>
            </a:pathLst>
          </a:custGeom>
          <a:blipFill>
            <a:blip r:embed="rId14">
              <a:alphaModFix amt="75000"/>
            </a:blip>
            <a:stretch>
              <a:fillRect/>
            </a:stretch>
          </a:blipFill>
        </p:spPr>
      </p:sp>
      <p:sp>
        <p:nvSpPr>
          <p:cNvPr id="18" name="Freeform 18"/>
          <p:cNvSpPr/>
          <p:nvPr/>
        </p:nvSpPr>
        <p:spPr>
          <a:xfrm flipH="1">
            <a:off x="14124126" y="498252"/>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14">
              <a:alphaModFix amt="75000"/>
            </a:blip>
            <a:stretch>
              <a:fillRect/>
            </a:stretch>
          </a:blipFill>
        </p:spPr>
      </p:sp>
      <p:sp>
        <p:nvSpPr>
          <p:cNvPr id="19" name="TextBox 19"/>
          <p:cNvSpPr txBox="1"/>
          <p:nvPr/>
        </p:nvSpPr>
        <p:spPr>
          <a:xfrm>
            <a:off x="6000055" y="4402230"/>
            <a:ext cx="6287889" cy="445575"/>
          </a:xfrm>
          <a:prstGeom prst="rect">
            <a:avLst/>
          </a:prstGeom>
        </p:spPr>
        <p:txBody>
          <a:bodyPr lIns="0" tIns="0" rIns="0" bIns="0" rtlCol="0" anchor="t">
            <a:spAutoFit/>
          </a:bodyPr>
          <a:lstStyle/>
          <a:p>
            <a:pPr algn="ctr">
              <a:lnSpc>
                <a:spcPts val="3422"/>
              </a:lnSpc>
              <a:spcBef>
                <a:spcPct val="0"/>
              </a:spcBef>
            </a:pPr>
            <a:r>
              <a:rPr lang="en-US" sz="2444" b="1">
                <a:solidFill>
                  <a:srgbClr val="000000"/>
                </a:solidFill>
                <a:latin typeface="Poppins Bold"/>
                <a:ea typeface="Poppins Bold"/>
                <a:cs typeface="Poppins Bold"/>
                <a:sym typeface="Poppins Bold"/>
              </a:rPr>
              <a:t>Building a Better World for the Future</a:t>
            </a:r>
          </a:p>
        </p:txBody>
      </p:sp>
      <p:sp>
        <p:nvSpPr>
          <p:cNvPr id="20" name="TextBox 20"/>
          <p:cNvSpPr txBox="1"/>
          <p:nvPr/>
        </p:nvSpPr>
        <p:spPr>
          <a:xfrm>
            <a:off x="6254055" y="4963389"/>
            <a:ext cx="5779889" cy="47942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Funtastic"/>
                <a:ea typeface="Funtastic"/>
                <a:cs typeface="Funtastic"/>
                <a:sym typeface="Funtastic"/>
              </a:rPr>
              <a:t>By Giuseppe Pallone and Antonio Meliti</a:t>
            </a:r>
          </a:p>
        </p:txBody>
      </p:sp>
      <p:pic>
        <p:nvPicPr>
          <p:cNvPr id="22" name="Immagin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75797" y="-114300"/>
            <a:ext cx="3512203" cy="3735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72" y="255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193874" y="3823494"/>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3233262" y="-676784"/>
            <a:ext cx="6704606" cy="3410968"/>
          </a:xfrm>
          <a:custGeom>
            <a:avLst/>
            <a:gdLst/>
            <a:ahLst/>
            <a:cxnLst/>
            <a:rect l="l" t="t" r="r" b="b"/>
            <a:pathLst>
              <a:path w="6704606" h="3410968">
                <a:moveTo>
                  <a:pt x="6704605" y="0"/>
                </a:moveTo>
                <a:lnTo>
                  <a:pt x="0" y="0"/>
                </a:lnTo>
                <a:lnTo>
                  <a:pt x="0" y="3410968"/>
                </a:lnTo>
                <a:lnTo>
                  <a:pt x="6704605" y="3410968"/>
                </a:lnTo>
                <a:lnTo>
                  <a:pt x="6704605" y="0"/>
                </a:lnTo>
                <a:close/>
              </a:path>
            </a:pathLst>
          </a:custGeom>
          <a:blipFill>
            <a:blip r:embed="rId5">
              <a:alphaModFix amt="75000"/>
            </a:blip>
            <a:stretch>
              <a:fillRect/>
            </a:stretch>
          </a:blipFill>
        </p:spPr>
      </p:sp>
      <p:sp>
        <p:nvSpPr>
          <p:cNvPr id="5" name="Freeform 5"/>
          <p:cNvSpPr/>
          <p:nvPr/>
        </p:nvSpPr>
        <p:spPr>
          <a:xfrm>
            <a:off x="9299797" y="3823494"/>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4264706" y="482552"/>
            <a:ext cx="4641718" cy="6681883"/>
          </a:xfrm>
          <a:custGeom>
            <a:avLst/>
            <a:gdLst/>
            <a:ahLst/>
            <a:cxnLst/>
            <a:rect l="l" t="t" r="r" b="b"/>
            <a:pathLst>
              <a:path w="4641718" h="6681883">
                <a:moveTo>
                  <a:pt x="0" y="0"/>
                </a:moveTo>
                <a:lnTo>
                  <a:pt x="4641717" y="0"/>
                </a:lnTo>
                <a:lnTo>
                  <a:pt x="4641717" y="6681883"/>
                </a:lnTo>
                <a:lnTo>
                  <a:pt x="0" y="6681883"/>
                </a:lnTo>
                <a:lnTo>
                  <a:pt x="0" y="0"/>
                </a:lnTo>
                <a:close/>
              </a:path>
            </a:pathLst>
          </a:custGeom>
          <a:blipFill>
            <a:blip r:embed="rId6"/>
            <a:stretch>
              <a:fillRect/>
            </a:stretch>
          </a:blipFill>
        </p:spPr>
      </p:sp>
      <p:grpSp>
        <p:nvGrpSpPr>
          <p:cNvPr id="7" name="Group 7"/>
          <p:cNvGrpSpPr/>
          <p:nvPr/>
        </p:nvGrpSpPr>
        <p:grpSpPr>
          <a:xfrm>
            <a:off x="0" y="4161979"/>
            <a:ext cx="18753057" cy="3262485"/>
            <a:chOff x="0" y="0"/>
            <a:chExt cx="25004076" cy="4349980"/>
          </a:xfrm>
        </p:grpSpPr>
        <p:sp>
          <p:nvSpPr>
            <p:cNvPr id="8" name="Freeform 8"/>
            <p:cNvSpPr/>
            <p:nvPr/>
          </p:nvSpPr>
          <p:spPr>
            <a:xfrm>
              <a:off x="0" y="0"/>
              <a:ext cx="6431423" cy="4349980"/>
            </a:xfrm>
            <a:custGeom>
              <a:avLst/>
              <a:gdLst/>
              <a:ahLst/>
              <a:cxnLst/>
              <a:rect l="l" t="t" r="r" b="b"/>
              <a:pathLst>
                <a:path w="6431423" h="4349980">
                  <a:moveTo>
                    <a:pt x="0" y="0"/>
                  </a:moveTo>
                  <a:lnTo>
                    <a:pt x="6431423" y="0"/>
                  </a:lnTo>
                  <a:lnTo>
                    <a:pt x="6431423" y="4349980"/>
                  </a:lnTo>
                  <a:lnTo>
                    <a:pt x="0" y="4349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6209387" y="0"/>
              <a:ext cx="6431423" cy="4349980"/>
            </a:xfrm>
            <a:custGeom>
              <a:avLst/>
              <a:gdLst/>
              <a:ahLst/>
              <a:cxnLst/>
              <a:rect l="l" t="t" r="r" b="b"/>
              <a:pathLst>
                <a:path w="6431423" h="4349980">
                  <a:moveTo>
                    <a:pt x="0" y="0"/>
                  </a:moveTo>
                  <a:lnTo>
                    <a:pt x="6431423" y="0"/>
                  </a:lnTo>
                  <a:lnTo>
                    <a:pt x="6431423" y="4349980"/>
                  </a:lnTo>
                  <a:lnTo>
                    <a:pt x="0" y="4349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2345848" y="0"/>
              <a:ext cx="6431423" cy="4349980"/>
            </a:xfrm>
            <a:custGeom>
              <a:avLst/>
              <a:gdLst/>
              <a:ahLst/>
              <a:cxnLst/>
              <a:rect l="l" t="t" r="r" b="b"/>
              <a:pathLst>
                <a:path w="6431423" h="4349980">
                  <a:moveTo>
                    <a:pt x="0" y="0"/>
                  </a:moveTo>
                  <a:lnTo>
                    <a:pt x="6431423" y="0"/>
                  </a:lnTo>
                  <a:lnTo>
                    <a:pt x="6431423" y="4349980"/>
                  </a:lnTo>
                  <a:lnTo>
                    <a:pt x="0" y="4349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8572653" y="0"/>
              <a:ext cx="6431423" cy="4349980"/>
            </a:xfrm>
            <a:custGeom>
              <a:avLst/>
              <a:gdLst/>
              <a:ahLst/>
              <a:cxnLst/>
              <a:rect l="l" t="t" r="r" b="b"/>
              <a:pathLst>
                <a:path w="6431423" h="4349980">
                  <a:moveTo>
                    <a:pt x="0" y="0"/>
                  </a:moveTo>
                  <a:lnTo>
                    <a:pt x="6431423" y="0"/>
                  </a:lnTo>
                  <a:lnTo>
                    <a:pt x="6431423" y="4349980"/>
                  </a:lnTo>
                  <a:lnTo>
                    <a:pt x="0" y="4349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12" name="Freeform 12"/>
          <p:cNvSpPr/>
          <p:nvPr/>
        </p:nvSpPr>
        <p:spPr>
          <a:xfrm>
            <a:off x="-1812422" y="6842313"/>
            <a:ext cx="22143617" cy="5090471"/>
          </a:xfrm>
          <a:custGeom>
            <a:avLst/>
            <a:gdLst/>
            <a:ahLst/>
            <a:cxnLst/>
            <a:rect l="l" t="t" r="r" b="b"/>
            <a:pathLst>
              <a:path w="22143617" h="5090471">
                <a:moveTo>
                  <a:pt x="0" y="0"/>
                </a:moveTo>
                <a:lnTo>
                  <a:pt x="22143617" y="0"/>
                </a:lnTo>
                <a:lnTo>
                  <a:pt x="22143617" y="5090472"/>
                </a:lnTo>
                <a:lnTo>
                  <a:pt x="0" y="5090472"/>
                </a:lnTo>
                <a:lnTo>
                  <a:pt x="0" y="0"/>
                </a:lnTo>
                <a:close/>
              </a:path>
            </a:pathLst>
          </a:custGeom>
          <a:blipFill>
            <a:blip r:embed="rId9">
              <a:extLst>
                <a:ext uri="{96DAC541-7B7A-43D3-8B79-37D633B846F1}">
                  <asvg:svgBlip xmlns:asvg="http://schemas.microsoft.com/office/drawing/2016/SVG/main" xmlns="" r:embed="rId10"/>
                </a:ext>
              </a:extLst>
            </a:blip>
            <a:stretch>
              <a:fillRect t="-67673"/>
            </a:stretch>
          </a:blipFill>
        </p:spPr>
      </p:sp>
      <p:sp>
        <p:nvSpPr>
          <p:cNvPr id="13" name="Freeform 13"/>
          <p:cNvSpPr/>
          <p:nvPr/>
        </p:nvSpPr>
        <p:spPr>
          <a:xfrm>
            <a:off x="-940519" y="0"/>
            <a:ext cx="6704606" cy="3410968"/>
          </a:xfrm>
          <a:custGeom>
            <a:avLst/>
            <a:gdLst/>
            <a:ahLst/>
            <a:cxnLst/>
            <a:rect l="l" t="t" r="r" b="b"/>
            <a:pathLst>
              <a:path w="6704606" h="3410968">
                <a:moveTo>
                  <a:pt x="0" y="0"/>
                </a:moveTo>
                <a:lnTo>
                  <a:pt x="6704605" y="0"/>
                </a:lnTo>
                <a:lnTo>
                  <a:pt x="6704605" y="3410968"/>
                </a:lnTo>
                <a:lnTo>
                  <a:pt x="0" y="3410968"/>
                </a:lnTo>
                <a:lnTo>
                  <a:pt x="0" y="0"/>
                </a:lnTo>
                <a:close/>
              </a:path>
            </a:pathLst>
          </a:custGeom>
          <a:blipFill>
            <a:blip r:embed="rId5">
              <a:alphaModFix amt="75000"/>
            </a:blip>
            <a:stretch>
              <a:fillRect/>
            </a:stretch>
          </a:blipFill>
        </p:spPr>
      </p:sp>
      <p:sp>
        <p:nvSpPr>
          <p:cNvPr id="14" name="TextBox 14"/>
          <p:cNvSpPr txBox="1"/>
          <p:nvPr/>
        </p:nvSpPr>
        <p:spPr>
          <a:xfrm>
            <a:off x="4200128" y="215457"/>
            <a:ext cx="9882758" cy="1983437"/>
          </a:xfrm>
          <a:prstGeom prst="rect">
            <a:avLst/>
          </a:prstGeom>
        </p:spPr>
        <p:txBody>
          <a:bodyPr lIns="0" tIns="0" rIns="0" bIns="0" rtlCol="0" anchor="t">
            <a:spAutoFit/>
          </a:bodyPr>
          <a:lstStyle/>
          <a:p>
            <a:pPr marL="0" lvl="0" indent="0" algn="ctr">
              <a:lnSpc>
                <a:spcPts val="13670"/>
              </a:lnSpc>
              <a:spcBef>
                <a:spcPct val="0"/>
              </a:spcBef>
            </a:pPr>
            <a:r>
              <a:rPr lang="en-US" sz="11991" u="none" strike="noStrike" dirty="0">
                <a:solidFill>
                  <a:srgbClr val="000000"/>
                </a:solidFill>
                <a:latin typeface="Funtastic"/>
                <a:ea typeface="Funtastic"/>
                <a:cs typeface="Funtastic"/>
                <a:sym typeface="Funtastic"/>
              </a:rPr>
              <a:t>THANK YOU</a:t>
            </a:r>
          </a:p>
        </p:txBody>
      </p:sp>
      <p:sp>
        <p:nvSpPr>
          <p:cNvPr id="15" name="Freeform 15"/>
          <p:cNvSpPr/>
          <p:nvPr/>
        </p:nvSpPr>
        <p:spPr>
          <a:xfrm flipH="1">
            <a:off x="-4640231" y="223933"/>
            <a:ext cx="8497171" cy="9163616"/>
          </a:xfrm>
          <a:custGeom>
            <a:avLst/>
            <a:gdLst/>
            <a:ahLst/>
            <a:cxnLst/>
            <a:rect l="l" t="t" r="r" b="b"/>
            <a:pathLst>
              <a:path w="8497171" h="9163616">
                <a:moveTo>
                  <a:pt x="8497171" y="0"/>
                </a:moveTo>
                <a:lnTo>
                  <a:pt x="0" y="0"/>
                </a:lnTo>
                <a:lnTo>
                  <a:pt x="0" y="9163616"/>
                </a:lnTo>
                <a:lnTo>
                  <a:pt x="8497171" y="9163616"/>
                </a:lnTo>
                <a:lnTo>
                  <a:pt x="8497171"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Freeform 16"/>
          <p:cNvSpPr/>
          <p:nvPr/>
        </p:nvSpPr>
        <p:spPr>
          <a:xfrm>
            <a:off x="11680020" y="5143500"/>
            <a:ext cx="6060534" cy="2280964"/>
          </a:xfrm>
          <a:custGeom>
            <a:avLst/>
            <a:gdLst/>
            <a:ahLst/>
            <a:cxnLst/>
            <a:rect l="l" t="t" r="r" b="b"/>
            <a:pathLst>
              <a:path w="6060534" h="2280964">
                <a:moveTo>
                  <a:pt x="0" y="0"/>
                </a:moveTo>
                <a:lnTo>
                  <a:pt x="6060533" y="0"/>
                </a:lnTo>
                <a:lnTo>
                  <a:pt x="6060533" y="2280964"/>
                </a:lnTo>
                <a:lnTo>
                  <a:pt x="0" y="22809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flipH="1">
            <a:off x="15245972" y="8344279"/>
            <a:ext cx="4026656" cy="2086540"/>
          </a:xfrm>
          <a:custGeom>
            <a:avLst/>
            <a:gdLst/>
            <a:ahLst/>
            <a:cxnLst/>
            <a:rect l="l" t="t" r="r" b="b"/>
            <a:pathLst>
              <a:path w="4026656" h="2086540">
                <a:moveTo>
                  <a:pt x="4026656" y="0"/>
                </a:moveTo>
                <a:lnTo>
                  <a:pt x="0" y="0"/>
                </a:lnTo>
                <a:lnTo>
                  <a:pt x="0" y="2086540"/>
                </a:lnTo>
                <a:lnTo>
                  <a:pt x="4026656" y="2086540"/>
                </a:lnTo>
                <a:lnTo>
                  <a:pt x="4026656"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1438593" y="7945572"/>
            <a:ext cx="2025840" cy="2086540"/>
          </a:xfrm>
          <a:custGeom>
            <a:avLst/>
            <a:gdLst/>
            <a:ahLst/>
            <a:cxnLst/>
            <a:rect l="l" t="t" r="r" b="b"/>
            <a:pathLst>
              <a:path w="2025840" h="2086540">
                <a:moveTo>
                  <a:pt x="0" y="0"/>
                </a:moveTo>
                <a:lnTo>
                  <a:pt x="2025840" y="0"/>
                </a:lnTo>
                <a:lnTo>
                  <a:pt x="2025840" y="2086540"/>
                </a:lnTo>
                <a:lnTo>
                  <a:pt x="0" y="208654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Freeform 19"/>
          <p:cNvSpPr/>
          <p:nvPr/>
        </p:nvSpPr>
        <p:spPr>
          <a:xfrm>
            <a:off x="13929490" y="7672459"/>
            <a:ext cx="2411784" cy="1640013"/>
          </a:xfrm>
          <a:custGeom>
            <a:avLst/>
            <a:gdLst/>
            <a:ahLst/>
            <a:cxnLst/>
            <a:rect l="l" t="t" r="r" b="b"/>
            <a:pathLst>
              <a:path w="2411784" h="1640013">
                <a:moveTo>
                  <a:pt x="0" y="0"/>
                </a:moveTo>
                <a:lnTo>
                  <a:pt x="2411783" y="0"/>
                </a:lnTo>
                <a:lnTo>
                  <a:pt x="2411783" y="1640012"/>
                </a:lnTo>
                <a:lnTo>
                  <a:pt x="0" y="164001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0" name="Freeform 20"/>
          <p:cNvSpPr/>
          <p:nvPr/>
        </p:nvSpPr>
        <p:spPr>
          <a:xfrm>
            <a:off x="-1328331" y="2434903"/>
            <a:ext cx="11970744" cy="8814820"/>
          </a:xfrm>
          <a:custGeom>
            <a:avLst/>
            <a:gdLst/>
            <a:ahLst/>
            <a:cxnLst/>
            <a:rect l="l" t="t" r="r" b="b"/>
            <a:pathLst>
              <a:path w="11970744" h="8814820">
                <a:moveTo>
                  <a:pt x="0" y="0"/>
                </a:moveTo>
                <a:lnTo>
                  <a:pt x="11970743" y="0"/>
                </a:lnTo>
                <a:lnTo>
                  <a:pt x="11970743" y="8814820"/>
                </a:lnTo>
                <a:lnTo>
                  <a:pt x="0" y="8814820"/>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pic>
        <p:nvPicPr>
          <p:cNvPr id="21" name="Immagine 20"/>
          <p:cNvPicPr>
            <a:picLocks noChangeAspect="1"/>
          </p:cNvPicPr>
          <p:nvPr/>
        </p:nvPicPr>
        <p:blipFill>
          <a:blip r:embed="rId23"/>
          <a:stretch>
            <a:fillRect/>
          </a:stretch>
        </p:blipFill>
        <p:spPr>
          <a:xfrm>
            <a:off x="7725589" y="1717790"/>
            <a:ext cx="2310584" cy="23593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8650142" y="5054190"/>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53429" y="5054190"/>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191942" y="7926045"/>
            <a:ext cx="31322026" cy="12187116"/>
          </a:xfrm>
          <a:custGeom>
            <a:avLst/>
            <a:gdLst/>
            <a:ahLst/>
            <a:cxnLst/>
            <a:rect l="l" t="t" r="r" b="b"/>
            <a:pathLst>
              <a:path w="31322026" h="12187116">
                <a:moveTo>
                  <a:pt x="0" y="0"/>
                </a:moveTo>
                <a:lnTo>
                  <a:pt x="31322026" y="0"/>
                </a:lnTo>
                <a:lnTo>
                  <a:pt x="31322026" y="12187115"/>
                </a:lnTo>
                <a:lnTo>
                  <a:pt x="0" y="121871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12325200" y="831970"/>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7">
              <a:alphaModFix amt="75000"/>
            </a:blip>
            <a:stretch>
              <a:fillRect/>
            </a:stretch>
          </a:blipFill>
        </p:spPr>
      </p:sp>
      <p:sp>
        <p:nvSpPr>
          <p:cNvPr id="7" name="Freeform 7"/>
          <p:cNvSpPr/>
          <p:nvPr/>
        </p:nvSpPr>
        <p:spPr>
          <a:xfrm>
            <a:off x="14241437" y="1153119"/>
            <a:ext cx="7234714" cy="7802142"/>
          </a:xfrm>
          <a:custGeom>
            <a:avLst/>
            <a:gdLst/>
            <a:ahLst/>
            <a:cxnLst/>
            <a:rect l="l" t="t" r="r" b="b"/>
            <a:pathLst>
              <a:path w="7234714" h="7802142">
                <a:moveTo>
                  <a:pt x="0" y="0"/>
                </a:moveTo>
                <a:lnTo>
                  <a:pt x="7234714" y="0"/>
                </a:lnTo>
                <a:lnTo>
                  <a:pt x="7234714" y="7802142"/>
                </a:lnTo>
                <a:lnTo>
                  <a:pt x="0" y="78021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635764" y="831970"/>
            <a:ext cx="5186516" cy="2638640"/>
          </a:xfrm>
          <a:custGeom>
            <a:avLst/>
            <a:gdLst/>
            <a:ahLst/>
            <a:cxnLst/>
            <a:rect l="l" t="t" r="r" b="b"/>
            <a:pathLst>
              <a:path w="5186516" h="2638640">
                <a:moveTo>
                  <a:pt x="0" y="0"/>
                </a:moveTo>
                <a:lnTo>
                  <a:pt x="5186515" y="0"/>
                </a:lnTo>
                <a:lnTo>
                  <a:pt x="5186515" y="2638640"/>
                </a:lnTo>
                <a:lnTo>
                  <a:pt x="0" y="2638640"/>
                </a:lnTo>
                <a:lnTo>
                  <a:pt x="0" y="0"/>
                </a:lnTo>
                <a:close/>
              </a:path>
            </a:pathLst>
          </a:custGeom>
          <a:blipFill>
            <a:blip r:embed="rId7">
              <a:alphaModFix amt="75000"/>
            </a:blip>
            <a:stretch>
              <a:fillRect/>
            </a:stretch>
          </a:blipFill>
        </p:spPr>
      </p:sp>
      <p:sp>
        <p:nvSpPr>
          <p:cNvPr id="9" name="Freeform 9"/>
          <p:cNvSpPr/>
          <p:nvPr/>
        </p:nvSpPr>
        <p:spPr>
          <a:xfrm flipH="1">
            <a:off x="-3844808" y="1153119"/>
            <a:ext cx="7910308" cy="8530725"/>
          </a:xfrm>
          <a:custGeom>
            <a:avLst/>
            <a:gdLst/>
            <a:ahLst/>
            <a:cxnLst/>
            <a:rect l="l" t="t" r="r" b="b"/>
            <a:pathLst>
              <a:path w="7910308" h="8530725">
                <a:moveTo>
                  <a:pt x="7910308" y="0"/>
                </a:moveTo>
                <a:lnTo>
                  <a:pt x="0" y="0"/>
                </a:lnTo>
                <a:lnTo>
                  <a:pt x="0" y="8530724"/>
                </a:lnTo>
                <a:lnTo>
                  <a:pt x="7910308" y="8530724"/>
                </a:lnTo>
                <a:lnTo>
                  <a:pt x="7910308"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635764" y="3121778"/>
            <a:ext cx="3191781" cy="7165222"/>
          </a:xfrm>
          <a:custGeom>
            <a:avLst/>
            <a:gdLst/>
            <a:ahLst/>
            <a:cxnLst/>
            <a:rect l="l" t="t" r="r" b="b"/>
            <a:pathLst>
              <a:path w="3191781" h="7165222">
                <a:moveTo>
                  <a:pt x="0" y="0"/>
                </a:moveTo>
                <a:lnTo>
                  <a:pt x="3191780" y="0"/>
                </a:lnTo>
                <a:lnTo>
                  <a:pt x="3191780" y="7165222"/>
                </a:lnTo>
                <a:lnTo>
                  <a:pt x="0" y="71652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p:nvPr/>
        </p:nvGrpSpPr>
        <p:grpSpPr>
          <a:xfrm>
            <a:off x="5472490" y="2899823"/>
            <a:ext cx="7361958" cy="710876"/>
            <a:chOff x="0" y="0"/>
            <a:chExt cx="1778983" cy="171780"/>
          </a:xfrm>
        </p:grpSpPr>
        <p:sp>
          <p:nvSpPr>
            <p:cNvPr id="12" name="Freeform 12"/>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13" name="TextBox 13"/>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grpSp>
        <p:nvGrpSpPr>
          <p:cNvPr id="14" name="Group 14"/>
          <p:cNvGrpSpPr/>
          <p:nvPr/>
        </p:nvGrpSpPr>
        <p:grpSpPr>
          <a:xfrm>
            <a:off x="5472490" y="3794704"/>
            <a:ext cx="7361958" cy="710876"/>
            <a:chOff x="0" y="0"/>
            <a:chExt cx="1778983" cy="171780"/>
          </a:xfrm>
        </p:grpSpPr>
        <p:sp>
          <p:nvSpPr>
            <p:cNvPr id="15" name="Freeform 15"/>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16" name="TextBox 16"/>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grpSp>
        <p:nvGrpSpPr>
          <p:cNvPr id="17" name="Group 17"/>
          <p:cNvGrpSpPr/>
          <p:nvPr/>
        </p:nvGrpSpPr>
        <p:grpSpPr>
          <a:xfrm>
            <a:off x="5472490" y="4689585"/>
            <a:ext cx="7361958" cy="710876"/>
            <a:chOff x="0" y="0"/>
            <a:chExt cx="1778983" cy="171780"/>
          </a:xfrm>
        </p:grpSpPr>
        <p:sp>
          <p:nvSpPr>
            <p:cNvPr id="18" name="Freeform 18"/>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19" name="TextBox 19"/>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grpSp>
        <p:nvGrpSpPr>
          <p:cNvPr id="20" name="Group 20"/>
          <p:cNvGrpSpPr/>
          <p:nvPr/>
        </p:nvGrpSpPr>
        <p:grpSpPr>
          <a:xfrm>
            <a:off x="5472490" y="5584466"/>
            <a:ext cx="7361958" cy="710876"/>
            <a:chOff x="0" y="0"/>
            <a:chExt cx="1778983" cy="171780"/>
          </a:xfrm>
        </p:grpSpPr>
        <p:sp>
          <p:nvSpPr>
            <p:cNvPr id="21" name="Freeform 21"/>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22" name="TextBox 22"/>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grpSp>
        <p:nvGrpSpPr>
          <p:cNvPr id="23" name="Group 23"/>
          <p:cNvGrpSpPr/>
          <p:nvPr/>
        </p:nvGrpSpPr>
        <p:grpSpPr>
          <a:xfrm>
            <a:off x="5472490" y="6479348"/>
            <a:ext cx="7361958" cy="710876"/>
            <a:chOff x="0" y="0"/>
            <a:chExt cx="1778983" cy="171780"/>
          </a:xfrm>
        </p:grpSpPr>
        <p:sp>
          <p:nvSpPr>
            <p:cNvPr id="24" name="Freeform 24"/>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25" name="TextBox 25"/>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grpSp>
        <p:nvGrpSpPr>
          <p:cNvPr id="26" name="Group 26"/>
          <p:cNvGrpSpPr/>
          <p:nvPr/>
        </p:nvGrpSpPr>
        <p:grpSpPr>
          <a:xfrm>
            <a:off x="5472490" y="7374229"/>
            <a:ext cx="7361958" cy="710876"/>
            <a:chOff x="0" y="0"/>
            <a:chExt cx="1778983" cy="171780"/>
          </a:xfrm>
        </p:grpSpPr>
        <p:sp>
          <p:nvSpPr>
            <p:cNvPr id="27" name="Freeform 27"/>
            <p:cNvSpPr/>
            <p:nvPr/>
          </p:nvSpPr>
          <p:spPr>
            <a:xfrm>
              <a:off x="0" y="0"/>
              <a:ext cx="1778983" cy="171780"/>
            </a:xfrm>
            <a:custGeom>
              <a:avLst/>
              <a:gdLst/>
              <a:ahLst/>
              <a:cxnLst/>
              <a:rect l="l" t="t" r="r" b="b"/>
              <a:pathLst>
                <a:path w="1778983" h="171780">
                  <a:moveTo>
                    <a:pt x="16826" y="0"/>
                  </a:moveTo>
                  <a:lnTo>
                    <a:pt x="1762158" y="0"/>
                  </a:lnTo>
                  <a:cubicBezTo>
                    <a:pt x="1766620" y="0"/>
                    <a:pt x="1770900" y="1773"/>
                    <a:pt x="1774055" y="4928"/>
                  </a:cubicBezTo>
                  <a:cubicBezTo>
                    <a:pt x="1777211" y="8084"/>
                    <a:pt x="1778983" y="12363"/>
                    <a:pt x="1778983" y="16826"/>
                  </a:cubicBezTo>
                  <a:lnTo>
                    <a:pt x="1778983" y="154954"/>
                  </a:lnTo>
                  <a:cubicBezTo>
                    <a:pt x="1778983" y="159417"/>
                    <a:pt x="1777211" y="163696"/>
                    <a:pt x="1774055" y="166852"/>
                  </a:cubicBezTo>
                  <a:cubicBezTo>
                    <a:pt x="1770900" y="170007"/>
                    <a:pt x="1766620" y="171780"/>
                    <a:pt x="1762158" y="171780"/>
                  </a:cubicBezTo>
                  <a:lnTo>
                    <a:pt x="16826" y="171780"/>
                  </a:lnTo>
                  <a:cubicBezTo>
                    <a:pt x="12363" y="171780"/>
                    <a:pt x="8084" y="170007"/>
                    <a:pt x="4928" y="166852"/>
                  </a:cubicBezTo>
                  <a:cubicBezTo>
                    <a:pt x="1773" y="163696"/>
                    <a:pt x="0" y="159417"/>
                    <a:pt x="0" y="154954"/>
                  </a:cubicBezTo>
                  <a:lnTo>
                    <a:pt x="0" y="16826"/>
                  </a:lnTo>
                  <a:cubicBezTo>
                    <a:pt x="0" y="12363"/>
                    <a:pt x="1773" y="8084"/>
                    <a:pt x="4928" y="4928"/>
                  </a:cubicBezTo>
                  <a:cubicBezTo>
                    <a:pt x="8084" y="1773"/>
                    <a:pt x="12363" y="0"/>
                    <a:pt x="16826" y="0"/>
                  </a:cubicBezTo>
                  <a:close/>
                </a:path>
              </a:pathLst>
            </a:custGeom>
            <a:solidFill>
              <a:srgbClr val="FFFFFF"/>
            </a:solidFill>
          </p:spPr>
        </p:sp>
        <p:sp>
          <p:nvSpPr>
            <p:cNvPr id="28" name="TextBox 28"/>
            <p:cNvSpPr txBox="1"/>
            <p:nvPr/>
          </p:nvSpPr>
          <p:spPr>
            <a:xfrm>
              <a:off x="0" y="-47625"/>
              <a:ext cx="1778983" cy="219405"/>
            </a:xfrm>
            <a:prstGeom prst="rect">
              <a:avLst/>
            </a:prstGeom>
          </p:spPr>
          <p:txBody>
            <a:bodyPr lIns="50800" tIns="50800" rIns="50800" bIns="50800" rtlCol="0" anchor="ctr"/>
            <a:lstStyle/>
            <a:p>
              <a:pPr algn="ctr">
                <a:lnSpc>
                  <a:spcPts val="3499"/>
                </a:lnSpc>
              </a:pPr>
              <a:endParaRPr/>
            </a:p>
          </p:txBody>
        </p:sp>
      </p:grpSp>
      <p:sp>
        <p:nvSpPr>
          <p:cNvPr id="29" name="TextBox 29"/>
          <p:cNvSpPr txBox="1"/>
          <p:nvPr/>
        </p:nvSpPr>
        <p:spPr>
          <a:xfrm>
            <a:off x="5779246" y="3813807"/>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What is Sustainability?</a:t>
            </a:r>
          </a:p>
        </p:txBody>
      </p:sp>
      <p:sp>
        <p:nvSpPr>
          <p:cNvPr id="30" name="TextBox 30"/>
          <p:cNvSpPr txBox="1"/>
          <p:nvPr/>
        </p:nvSpPr>
        <p:spPr>
          <a:xfrm>
            <a:off x="5779246" y="4712842"/>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Environmental Sustainability</a:t>
            </a:r>
          </a:p>
        </p:txBody>
      </p:sp>
      <p:sp>
        <p:nvSpPr>
          <p:cNvPr id="31" name="TextBox 31"/>
          <p:cNvSpPr txBox="1"/>
          <p:nvPr/>
        </p:nvSpPr>
        <p:spPr>
          <a:xfrm>
            <a:off x="5779246" y="5603570"/>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Social Sustainability</a:t>
            </a:r>
          </a:p>
        </p:txBody>
      </p:sp>
      <p:sp>
        <p:nvSpPr>
          <p:cNvPr id="32" name="TextBox 32"/>
          <p:cNvSpPr txBox="1"/>
          <p:nvPr/>
        </p:nvSpPr>
        <p:spPr>
          <a:xfrm>
            <a:off x="5779246" y="6457522"/>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Economic Sustainability</a:t>
            </a:r>
          </a:p>
        </p:txBody>
      </p:sp>
      <p:sp>
        <p:nvSpPr>
          <p:cNvPr id="33" name="TextBox 33"/>
          <p:cNvSpPr txBox="1"/>
          <p:nvPr/>
        </p:nvSpPr>
        <p:spPr>
          <a:xfrm>
            <a:off x="5779246" y="7393332"/>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Conclusion</a:t>
            </a:r>
          </a:p>
        </p:txBody>
      </p:sp>
      <p:sp>
        <p:nvSpPr>
          <p:cNvPr id="34" name="Freeform 34"/>
          <p:cNvSpPr/>
          <p:nvPr/>
        </p:nvSpPr>
        <p:spPr>
          <a:xfrm>
            <a:off x="11879416" y="3602827"/>
            <a:ext cx="6869143" cy="6382058"/>
          </a:xfrm>
          <a:custGeom>
            <a:avLst/>
            <a:gdLst/>
            <a:ahLst/>
            <a:cxnLst/>
            <a:rect l="l" t="t" r="r" b="b"/>
            <a:pathLst>
              <a:path w="6869143" h="6382058">
                <a:moveTo>
                  <a:pt x="0" y="0"/>
                </a:moveTo>
                <a:lnTo>
                  <a:pt x="6869143" y="0"/>
                </a:lnTo>
                <a:lnTo>
                  <a:pt x="6869143" y="6382059"/>
                </a:lnTo>
                <a:lnTo>
                  <a:pt x="0" y="638205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5" name="Freeform 35"/>
          <p:cNvSpPr/>
          <p:nvPr/>
        </p:nvSpPr>
        <p:spPr>
          <a:xfrm>
            <a:off x="5277624" y="9379276"/>
            <a:ext cx="2497899" cy="1294366"/>
          </a:xfrm>
          <a:custGeom>
            <a:avLst/>
            <a:gdLst/>
            <a:ahLst/>
            <a:cxnLst/>
            <a:rect l="l" t="t" r="r" b="b"/>
            <a:pathLst>
              <a:path w="2497899" h="1294366">
                <a:moveTo>
                  <a:pt x="0" y="0"/>
                </a:moveTo>
                <a:lnTo>
                  <a:pt x="2497900" y="0"/>
                </a:lnTo>
                <a:lnTo>
                  <a:pt x="2497900" y="1294366"/>
                </a:lnTo>
                <a:lnTo>
                  <a:pt x="0" y="129436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6" name="Freeform 36"/>
          <p:cNvSpPr/>
          <p:nvPr/>
        </p:nvSpPr>
        <p:spPr>
          <a:xfrm>
            <a:off x="3435276" y="9569776"/>
            <a:ext cx="2497899" cy="1294366"/>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7" name="Freeform 37"/>
          <p:cNvSpPr/>
          <p:nvPr/>
        </p:nvSpPr>
        <p:spPr>
          <a:xfrm>
            <a:off x="-1642693" y="9258300"/>
            <a:ext cx="2497899" cy="1294366"/>
          </a:xfrm>
          <a:custGeom>
            <a:avLst/>
            <a:gdLst/>
            <a:ahLst/>
            <a:cxnLst/>
            <a:rect l="l" t="t" r="r" b="b"/>
            <a:pathLst>
              <a:path w="2497899" h="1294366">
                <a:moveTo>
                  <a:pt x="0" y="0"/>
                </a:moveTo>
                <a:lnTo>
                  <a:pt x="2497899" y="0"/>
                </a:lnTo>
                <a:lnTo>
                  <a:pt x="2497899" y="1294366"/>
                </a:lnTo>
                <a:lnTo>
                  <a:pt x="0" y="129436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8" name="TextBox 38"/>
          <p:cNvSpPr txBox="1"/>
          <p:nvPr/>
        </p:nvSpPr>
        <p:spPr>
          <a:xfrm>
            <a:off x="5059309" y="1585990"/>
            <a:ext cx="8188319" cy="1056404"/>
          </a:xfrm>
          <a:prstGeom prst="rect">
            <a:avLst/>
          </a:prstGeom>
        </p:spPr>
        <p:txBody>
          <a:bodyPr lIns="0" tIns="0" rIns="0" bIns="0" rtlCol="0" anchor="t">
            <a:spAutoFit/>
          </a:bodyPr>
          <a:lstStyle/>
          <a:p>
            <a:pPr algn="ctr">
              <a:lnSpc>
                <a:spcPts val="6949"/>
              </a:lnSpc>
            </a:pPr>
            <a:r>
              <a:rPr lang="en-US" sz="6949">
                <a:solidFill>
                  <a:srgbClr val="000000"/>
                </a:solidFill>
                <a:latin typeface="Funtastic"/>
                <a:ea typeface="Funtastic"/>
                <a:cs typeface="Funtastic"/>
                <a:sym typeface="Funtastic"/>
              </a:rPr>
              <a:t>LIST OF CONTENTS</a:t>
            </a:r>
          </a:p>
        </p:txBody>
      </p:sp>
      <p:sp>
        <p:nvSpPr>
          <p:cNvPr id="39" name="TextBox 39"/>
          <p:cNvSpPr txBox="1"/>
          <p:nvPr/>
        </p:nvSpPr>
        <p:spPr>
          <a:xfrm>
            <a:off x="5779246" y="2918926"/>
            <a:ext cx="6748445" cy="577419"/>
          </a:xfrm>
          <a:prstGeom prst="rect">
            <a:avLst/>
          </a:prstGeom>
        </p:spPr>
        <p:txBody>
          <a:bodyPr lIns="0" tIns="0" rIns="0" bIns="0" rtlCol="0" anchor="t">
            <a:spAutoFit/>
          </a:bodyPr>
          <a:lstStyle/>
          <a:p>
            <a:pPr algn="ctr">
              <a:lnSpc>
                <a:spcPts val="4504"/>
              </a:lnSpc>
              <a:spcBef>
                <a:spcPct val="0"/>
              </a:spcBef>
            </a:pPr>
            <a:r>
              <a:rPr lang="en-US" sz="3217" b="1">
                <a:solidFill>
                  <a:srgbClr val="000000"/>
                </a:solidFill>
                <a:latin typeface="Poppins Bold"/>
                <a:ea typeface="Poppins Bold"/>
                <a:cs typeface="Poppins Bold"/>
                <a:sym typeface="Poppins Bold"/>
              </a:rPr>
              <a:t>Introduction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394567" y="7065533"/>
            <a:ext cx="19077134" cy="4385535"/>
          </a:xfrm>
          <a:custGeom>
            <a:avLst/>
            <a:gdLst/>
            <a:ahLst/>
            <a:cxnLst/>
            <a:rect l="l" t="t" r="r" b="b"/>
            <a:pathLst>
              <a:path w="19077134" h="4385535">
                <a:moveTo>
                  <a:pt x="0" y="0"/>
                </a:moveTo>
                <a:lnTo>
                  <a:pt x="19077134" y="0"/>
                </a:lnTo>
                <a:lnTo>
                  <a:pt x="19077134" y="4385534"/>
                </a:lnTo>
                <a:lnTo>
                  <a:pt x="0" y="4385534"/>
                </a:lnTo>
                <a:lnTo>
                  <a:pt x="0" y="0"/>
                </a:lnTo>
                <a:close/>
              </a:path>
            </a:pathLst>
          </a:custGeom>
          <a:blipFill>
            <a:blip r:embed="rId3">
              <a:extLst>
                <a:ext uri="{96DAC541-7B7A-43D3-8B79-37D633B846F1}">
                  <asvg:svgBlip xmlns:asvg="http://schemas.microsoft.com/office/drawing/2016/SVG/main" xmlns="" r:embed="rId4"/>
                </a:ext>
              </a:extLst>
            </a:blip>
            <a:stretch>
              <a:fillRect t="-67673"/>
            </a:stretch>
          </a:blipFill>
        </p:spPr>
      </p:sp>
      <p:sp>
        <p:nvSpPr>
          <p:cNvPr id="4" name="Freeform 4"/>
          <p:cNvSpPr/>
          <p:nvPr/>
        </p:nvSpPr>
        <p:spPr>
          <a:xfrm>
            <a:off x="-394567" y="3816771"/>
            <a:ext cx="9637858" cy="3248761"/>
          </a:xfrm>
          <a:custGeom>
            <a:avLst/>
            <a:gdLst/>
            <a:ahLst/>
            <a:cxnLst/>
            <a:rect l="l" t="t" r="r" b="b"/>
            <a:pathLst>
              <a:path w="9637858" h="3248761">
                <a:moveTo>
                  <a:pt x="0" y="0"/>
                </a:moveTo>
                <a:lnTo>
                  <a:pt x="9637858" y="0"/>
                </a:lnTo>
                <a:lnTo>
                  <a:pt x="9637858" y="3248762"/>
                </a:lnTo>
                <a:lnTo>
                  <a:pt x="0" y="3248762"/>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93858" y="234385"/>
            <a:ext cx="5186516" cy="2638640"/>
          </a:xfrm>
          <a:custGeom>
            <a:avLst/>
            <a:gdLst/>
            <a:ahLst/>
            <a:cxnLst/>
            <a:rect l="l" t="t" r="r" b="b"/>
            <a:pathLst>
              <a:path w="5186516" h="2638640">
                <a:moveTo>
                  <a:pt x="0" y="0"/>
                </a:moveTo>
                <a:lnTo>
                  <a:pt x="5186516" y="0"/>
                </a:lnTo>
                <a:lnTo>
                  <a:pt x="5186516" y="2638640"/>
                </a:lnTo>
                <a:lnTo>
                  <a:pt x="0" y="2638640"/>
                </a:lnTo>
                <a:lnTo>
                  <a:pt x="0" y="0"/>
                </a:lnTo>
                <a:close/>
              </a:path>
            </a:pathLst>
          </a:custGeom>
          <a:blipFill>
            <a:blip r:embed="rId7">
              <a:alphaModFix amt="75000"/>
            </a:blip>
            <a:stretch>
              <a:fillRect/>
            </a:stretch>
          </a:blipFill>
        </p:spPr>
      </p:sp>
      <p:sp>
        <p:nvSpPr>
          <p:cNvPr id="6" name="Freeform 6"/>
          <p:cNvSpPr/>
          <p:nvPr/>
        </p:nvSpPr>
        <p:spPr>
          <a:xfrm>
            <a:off x="-796961" y="234385"/>
            <a:ext cx="2804922" cy="8229600"/>
          </a:xfrm>
          <a:custGeom>
            <a:avLst/>
            <a:gdLst/>
            <a:ahLst/>
            <a:cxnLst/>
            <a:rect l="l" t="t" r="r" b="b"/>
            <a:pathLst>
              <a:path w="2804922" h="8229600">
                <a:moveTo>
                  <a:pt x="0" y="0"/>
                </a:moveTo>
                <a:lnTo>
                  <a:pt x="2804922" y="0"/>
                </a:lnTo>
                <a:lnTo>
                  <a:pt x="2804922" y="8229600"/>
                </a:lnTo>
                <a:lnTo>
                  <a:pt x="0" y="8229600"/>
                </a:lnTo>
                <a:lnTo>
                  <a:pt x="0" y="0"/>
                </a:lnTo>
                <a:close/>
              </a:path>
            </a:pathLst>
          </a:custGeom>
          <a:blipFill>
            <a:blip r:embed="rId8"/>
            <a:stretch>
              <a:fillRect/>
            </a:stretch>
          </a:blipFill>
        </p:spPr>
      </p:sp>
      <p:sp>
        <p:nvSpPr>
          <p:cNvPr id="7" name="Freeform 7"/>
          <p:cNvSpPr/>
          <p:nvPr/>
        </p:nvSpPr>
        <p:spPr>
          <a:xfrm>
            <a:off x="9202220" y="3816771"/>
            <a:ext cx="9637858" cy="3248761"/>
          </a:xfrm>
          <a:custGeom>
            <a:avLst/>
            <a:gdLst/>
            <a:ahLst/>
            <a:cxnLst/>
            <a:rect l="l" t="t" r="r" b="b"/>
            <a:pathLst>
              <a:path w="9637858" h="3248761">
                <a:moveTo>
                  <a:pt x="0" y="0"/>
                </a:moveTo>
                <a:lnTo>
                  <a:pt x="9637858" y="0"/>
                </a:lnTo>
                <a:lnTo>
                  <a:pt x="9637858" y="3248762"/>
                </a:lnTo>
                <a:lnTo>
                  <a:pt x="0" y="3248762"/>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8597010" y="2975173"/>
            <a:ext cx="9078827" cy="4801506"/>
            <a:chOff x="0" y="0"/>
            <a:chExt cx="2193857" cy="1160262"/>
          </a:xfrm>
        </p:grpSpPr>
        <p:sp>
          <p:nvSpPr>
            <p:cNvPr id="9" name="Freeform 9"/>
            <p:cNvSpPr/>
            <p:nvPr/>
          </p:nvSpPr>
          <p:spPr>
            <a:xfrm>
              <a:off x="0" y="0"/>
              <a:ext cx="2193857" cy="1160262"/>
            </a:xfrm>
            <a:custGeom>
              <a:avLst/>
              <a:gdLst/>
              <a:ahLst/>
              <a:cxnLst/>
              <a:rect l="l" t="t" r="r" b="b"/>
              <a:pathLst>
                <a:path w="2193857" h="1160262">
                  <a:moveTo>
                    <a:pt x="13644" y="0"/>
                  </a:moveTo>
                  <a:lnTo>
                    <a:pt x="2180213" y="0"/>
                  </a:lnTo>
                  <a:cubicBezTo>
                    <a:pt x="2187748" y="0"/>
                    <a:pt x="2193857" y="6109"/>
                    <a:pt x="2193857" y="13644"/>
                  </a:cubicBezTo>
                  <a:lnTo>
                    <a:pt x="2193857" y="1146618"/>
                  </a:lnTo>
                  <a:cubicBezTo>
                    <a:pt x="2193857" y="1154153"/>
                    <a:pt x="2187748" y="1160262"/>
                    <a:pt x="2180213" y="1160262"/>
                  </a:cubicBezTo>
                  <a:lnTo>
                    <a:pt x="13644" y="1160262"/>
                  </a:lnTo>
                  <a:cubicBezTo>
                    <a:pt x="6109" y="1160262"/>
                    <a:pt x="0" y="1154153"/>
                    <a:pt x="0" y="1146618"/>
                  </a:cubicBezTo>
                  <a:lnTo>
                    <a:pt x="0" y="13644"/>
                  </a:lnTo>
                  <a:cubicBezTo>
                    <a:pt x="0" y="6109"/>
                    <a:pt x="6109" y="0"/>
                    <a:pt x="13644" y="0"/>
                  </a:cubicBezTo>
                  <a:close/>
                </a:path>
              </a:pathLst>
            </a:custGeom>
            <a:solidFill>
              <a:srgbClr val="FFFFFF"/>
            </a:solidFill>
          </p:spPr>
        </p:sp>
        <p:sp>
          <p:nvSpPr>
            <p:cNvPr id="10" name="TextBox 10"/>
            <p:cNvSpPr txBox="1"/>
            <p:nvPr/>
          </p:nvSpPr>
          <p:spPr>
            <a:xfrm>
              <a:off x="0" y="-47625"/>
              <a:ext cx="2193857" cy="1207887"/>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flipH="1">
            <a:off x="15418857" y="7065533"/>
            <a:ext cx="3421221" cy="3554515"/>
          </a:xfrm>
          <a:custGeom>
            <a:avLst/>
            <a:gdLst/>
            <a:ahLst/>
            <a:cxnLst/>
            <a:rect l="l" t="t" r="r" b="b"/>
            <a:pathLst>
              <a:path w="3421221" h="3554515">
                <a:moveTo>
                  <a:pt x="3421221" y="0"/>
                </a:moveTo>
                <a:lnTo>
                  <a:pt x="0" y="0"/>
                </a:lnTo>
                <a:lnTo>
                  <a:pt x="0" y="3554515"/>
                </a:lnTo>
                <a:lnTo>
                  <a:pt x="3421221" y="3554515"/>
                </a:lnTo>
                <a:lnTo>
                  <a:pt x="3421221" y="0"/>
                </a:lnTo>
                <a:close/>
              </a:path>
            </a:pathLst>
          </a:custGeom>
          <a:blipFill>
            <a:blip r:embed="rId9"/>
            <a:stretch>
              <a:fillRect/>
            </a:stretch>
          </a:blipFill>
        </p:spPr>
      </p:sp>
      <p:sp>
        <p:nvSpPr>
          <p:cNvPr id="12" name="Freeform 12"/>
          <p:cNvSpPr/>
          <p:nvPr/>
        </p:nvSpPr>
        <p:spPr>
          <a:xfrm>
            <a:off x="6686146" y="8614878"/>
            <a:ext cx="8732711" cy="2283878"/>
          </a:xfrm>
          <a:custGeom>
            <a:avLst/>
            <a:gdLst/>
            <a:ahLst/>
            <a:cxnLst/>
            <a:rect l="l" t="t" r="r" b="b"/>
            <a:pathLst>
              <a:path w="8732711" h="2283878">
                <a:moveTo>
                  <a:pt x="0" y="0"/>
                </a:moveTo>
                <a:lnTo>
                  <a:pt x="8732711" y="0"/>
                </a:lnTo>
                <a:lnTo>
                  <a:pt x="8732711" y="2283878"/>
                </a:lnTo>
                <a:lnTo>
                  <a:pt x="0" y="2283878"/>
                </a:lnTo>
                <a:lnTo>
                  <a:pt x="0" y="0"/>
                </a:lnTo>
                <a:close/>
              </a:path>
            </a:pathLst>
          </a:custGeom>
          <a:blipFill>
            <a:blip r:embed="rId10"/>
            <a:stretch>
              <a:fillRect/>
            </a:stretch>
          </a:blipFill>
        </p:spPr>
      </p:sp>
      <p:sp>
        <p:nvSpPr>
          <p:cNvPr id="13" name="TextBox 13"/>
          <p:cNvSpPr txBox="1"/>
          <p:nvPr/>
        </p:nvSpPr>
        <p:spPr>
          <a:xfrm>
            <a:off x="8597010" y="1544180"/>
            <a:ext cx="8115921" cy="1257287"/>
          </a:xfrm>
          <a:prstGeom prst="rect">
            <a:avLst/>
          </a:prstGeom>
        </p:spPr>
        <p:txBody>
          <a:bodyPr lIns="0" tIns="0" rIns="0" bIns="0" rtlCol="0" anchor="t">
            <a:spAutoFit/>
          </a:bodyPr>
          <a:lstStyle/>
          <a:p>
            <a:pPr marL="0" lvl="0" indent="0" algn="l">
              <a:lnSpc>
                <a:spcPts val="8249"/>
              </a:lnSpc>
              <a:spcBef>
                <a:spcPct val="0"/>
              </a:spcBef>
            </a:pPr>
            <a:r>
              <a:rPr lang="en-US" sz="8249" u="none" strike="noStrike">
                <a:solidFill>
                  <a:srgbClr val="000000"/>
                </a:solidFill>
                <a:latin typeface="Funtastic"/>
                <a:ea typeface="Funtastic"/>
                <a:cs typeface="Funtastic"/>
                <a:sym typeface="Funtastic"/>
              </a:rPr>
              <a:t>INTRODUCTION</a:t>
            </a:r>
          </a:p>
        </p:txBody>
      </p:sp>
      <p:sp>
        <p:nvSpPr>
          <p:cNvPr id="14" name="Freeform 14"/>
          <p:cNvSpPr/>
          <p:nvPr/>
        </p:nvSpPr>
        <p:spPr>
          <a:xfrm>
            <a:off x="1028700" y="2351292"/>
            <a:ext cx="7846592" cy="7003084"/>
          </a:xfrm>
          <a:custGeom>
            <a:avLst/>
            <a:gdLst/>
            <a:ahLst/>
            <a:cxnLst/>
            <a:rect l="l" t="t" r="r" b="b"/>
            <a:pathLst>
              <a:path w="7846592" h="7003084">
                <a:moveTo>
                  <a:pt x="0" y="0"/>
                </a:moveTo>
                <a:lnTo>
                  <a:pt x="7846592" y="0"/>
                </a:lnTo>
                <a:lnTo>
                  <a:pt x="7846592" y="7003084"/>
                </a:lnTo>
                <a:lnTo>
                  <a:pt x="0" y="7003084"/>
                </a:lnTo>
                <a:lnTo>
                  <a:pt x="0" y="0"/>
                </a:lnTo>
                <a:close/>
              </a:path>
            </a:pathLst>
          </a:custGeom>
          <a:blipFill>
            <a:blip r:embed="rId11"/>
            <a:stretch>
              <a:fillRect/>
            </a:stretch>
          </a:blipFill>
        </p:spPr>
      </p:sp>
      <p:sp>
        <p:nvSpPr>
          <p:cNvPr id="15" name="Freeform 15"/>
          <p:cNvSpPr/>
          <p:nvPr/>
        </p:nvSpPr>
        <p:spPr>
          <a:xfrm flipH="1">
            <a:off x="15694742" y="0"/>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7">
              <a:alphaModFix amt="75000"/>
            </a:blip>
            <a:stretch>
              <a:fillRect/>
            </a:stretch>
          </a:blipFill>
        </p:spPr>
      </p:sp>
      <p:sp>
        <p:nvSpPr>
          <p:cNvPr id="16" name="TextBox 16"/>
          <p:cNvSpPr txBox="1"/>
          <p:nvPr/>
        </p:nvSpPr>
        <p:spPr>
          <a:xfrm>
            <a:off x="9013547" y="3321287"/>
            <a:ext cx="8245753" cy="4014026"/>
          </a:xfrm>
          <a:prstGeom prst="rect">
            <a:avLst/>
          </a:prstGeom>
        </p:spPr>
        <p:txBody>
          <a:bodyPr lIns="0" tIns="0" rIns="0" bIns="0" rtlCol="0" anchor="t">
            <a:spAutoFit/>
          </a:bodyPr>
          <a:lstStyle/>
          <a:p>
            <a:pPr marL="0" lvl="0" indent="0" algn="just">
              <a:lnSpc>
                <a:spcPts val="4504"/>
              </a:lnSpc>
              <a:spcBef>
                <a:spcPct val="0"/>
              </a:spcBef>
            </a:pPr>
            <a:r>
              <a:rPr lang="en-US" sz="3217" u="none" strike="noStrike" dirty="0">
                <a:solidFill>
                  <a:srgbClr val="000000"/>
                </a:solidFill>
                <a:latin typeface="Poppins"/>
                <a:ea typeface="Poppins"/>
                <a:cs typeface="Poppins"/>
                <a:sym typeface="Poppins"/>
              </a:rPr>
              <a:t>Sustainability is about taking care of what we need now without stopping future generations from having what they need. Let's look at the main parts of sustainability and see how we can work together to build a more sustainable </a:t>
            </a:r>
            <a:r>
              <a:rPr lang="en-US" sz="3217" u="none" strike="noStrike" dirty="0" smtClean="0">
                <a:solidFill>
                  <a:srgbClr val="000000"/>
                </a:solidFill>
                <a:latin typeface="Poppins"/>
                <a:ea typeface="Poppins"/>
                <a:cs typeface="Poppins"/>
                <a:sym typeface="Poppins"/>
              </a:rPr>
              <a:t>world!</a:t>
            </a:r>
            <a:endParaRPr lang="en-US" sz="3217" u="none" strike="noStrike" dirty="0">
              <a:solidFill>
                <a:srgbClr val="00000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415373" y="7022421"/>
            <a:ext cx="19077134" cy="4385535"/>
          </a:xfrm>
          <a:custGeom>
            <a:avLst/>
            <a:gdLst/>
            <a:ahLst/>
            <a:cxnLst/>
            <a:rect l="l" t="t" r="r" b="b"/>
            <a:pathLst>
              <a:path w="19077134" h="4385535">
                <a:moveTo>
                  <a:pt x="0" y="0"/>
                </a:moveTo>
                <a:lnTo>
                  <a:pt x="19077134" y="0"/>
                </a:lnTo>
                <a:lnTo>
                  <a:pt x="19077134" y="4385535"/>
                </a:lnTo>
                <a:lnTo>
                  <a:pt x="0" y="4385535"/>
                </a:lnTo>
                <a:lnTo>
                  <a:pt x="0" y="0"/>
                </a:lnTo>
                <a:close/>
              </a:path>
            </a:pathLst>
          </a:custGeom>
          <a:blipFill>
            <a:blip r:embed="rId3">
              <a:extLst>
                <a:ext uri="{96DAC541-7B7A-43D3-8B79-37D633B846F1}">
                  <asvg:svgBlip xmlns:asvg="http://schemas.microsoft.com/office/drawing/2016/SVG/main" xmlns="" r:embed="rId4"/>
                </a:ext>
              </a:extLst>
            </a:blip>
            <a:stretch>
              <a:fillRect t="-67673"/>
            </a:stretch>
          </a:blipFill>
        </p:spPr>
      </p:sp>
      <p:grpSp>
        <p:nvGrpSpPr>
          <p:cNvPr id="4" name="Group 4"/>
          <p:cNvGrpSpPr/>
          <p:nvPr/>
        </p:nvGrpSpPr>
        <p:grpSpPr>
          <a:xfrm>
            <a:off x="4604587" y="3229782"/>
            <a:ext cx="9078827" cy="637307"/>
            <a:chOff x="0" y="0"/>
            <a:chExt cx="2193857" cy="154002"/>
          </a:xfrm>
        </p:grpSpPr>
        <p:sp>
          <p:nvSpPr>
            <p:cNvPr id="5" name="Freeform 5"/>
            <p:cNvSpPr/>
            <p:nvPr/>
          </p:nvSpPr>
          <p:spPr>
            <a:xfrm>
              <a:off x="0" y="0"/>
              <a:ext cx="2193857" cy="154002"/>
            </a:xfrm>
            <a:custGeom>
              <a:avLst/>
              <a:gdLst/>
              <a:ahLst/>
              <a:cxnLst/>
              <a:rect l="l" t="t" r="r" b="b"/>
              <a:pathLst>
                <a:path w="2193857" h="154002">
                  <a:moveTo>
                    <a:pt x="13644" y="0"/>
                  </a:moveTo>
                  <a:lnTo>
                    <a:pt x="2180213" y="0"/>
                  </a:lnTo>
                  <a:cubicBezTo>
                    <a:pt x="2187748" y="0"/>
                    <a:pt x="2193857" y="6109"/>
                    <a:pt x="2193857" y="13644"/>
                  </a:cubicBezTo>
                  <a:lnTo>
                    <a:pt x="2193857" y="140358"/>
                  </a:lnTo>
                  <a:cubicBezTo>
                    <a:pt x="2193857" y="147894"/>
                    <a:pt x="2187748" y="154002"/>
                    <a:pt x="2180213" y="154002"/>
                  </a:cubicBezTo>
                  <a:lnTo>
                    <a:pt x="13644" y="154002"/>
                  </a:lnTo>
                  <a:cubicBezTo>
                    <a:pt x="6109" y="154002"/>
                    <a:pt x="0" y="147894"/>
                    <a:pt x="0" y="140358"/>
                  </a:cubicBezTo>
                  <a:lnTo>
                    <a:pt x="0" y="13644"/>
                  </a:lnTo>
                  <a:cubicBezTo>
                    <a:pt x="0" y="6109"/>
                    <a:pt x="6109" y="0"/>
                    <a:pt x="13644" y="0"/>
                  </a:cubicBezTo>
                  <a:close/>
                </a:path>
              </a:pathLst>
            </a:custGeom>
            <a:solidFill>
              <a:srgbClr val="FFFFFF"/>
            </a:solidFill>
          </p:spPr>
        </p:sp>
        <p:sp>
          <p:nvSpPr>
            <p:cNvPr id="6" name="TextBox 6"/>
            <p:cNvSpPr txBox="1"/>
            <p:nvPr/>
          </p:nvSpPr>
          <p:spPr>
            <a:xfrm>
              <a:off x="0" y="-47625"/>
              <a:ext cx="2193857" cy="201627"/>
            </a:xfrm>
            <a:prstGeom prst="rect">
              <a:avLst/>
            </a:prstGeom>
          </p:spPr>
          <p:txBody>
            <a:bodyPr lIns="50800" tIns="50800" rIns="50800" bIns="50800" rtlCol="0" anchor="ctr"/>
            <a:lstStyle/>
            <a:p>
              <a:pPr algn="ctr">
                <a:lnSpc>
                  <a:spcPts val="3499"/>
                </a:lnSpc>
              </a:pPr>
              <a:endParaRPr/>
            </a:p>
          </p:txBody>
        </p:sp>
      </p:grpSp>
      <p:sp>
        <p:nvSpPr>
          <p:cNvPr id="7" name="Freeform 7"/>
          <p:cNvSpPr/>
          <p:nvPr/>
        </p:nvSpPr>
        <p:spPr>
          <a:xfrm>
            <a:off x="8650142" y="3773660"/>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987716" y="3773660"/>
            <a:ext cx="9637858" cy="3248761"/>
          </a:xfrm>
          <a:custGeom>
            <a:avLst/>
            <a:gdLst/>
            <a:ahLst/>
            <a:cxnLst/>
            <a:rect l="l" t="t" r="r" b="b"/>
            <a:pathLst>
              <a:path w="9637858" h="3248761">
                <a:moveTo>
                  <a:pt x="0" y="0"/>
                </a:moveTo>
                <a:lnTo>
                  <a:pt x="9637858" y="0"/>
                </a:lnTo>
                <a:lnTo>
                  <a:pt x="9637858" y="3248761"/>
                </a:lnTo>
                <a:lnTo>
                  <a:pt x="0" y="3248761"/>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0" y="-66083"/>
            <a:ext cx="5186516" cy="2638640"/>
          </a:xfrm>
          <a:custGeom>
            <a:avLst/>
            <a:gdLst/>
            <a:ahLst/>
            <a:cxnLst/>
            <a:rect l="l" t="t" r="r" b="b"/>
            <a:pathLst>
              <a:path w="5186516" h="2638640">
                <a:moveTo>
                  <a:pt x="0" y="0"/>
                </a:moveTo>
                <a:lnTo>
                  <a:pt x="5186516" y="0"/>
                </a:lnTo>
                <a:lnTo>
                  <a:pt x="5186516" y="2638640"/>
                </a:lnTo>
                <a:lnTo>
                  <a:pt x="0" y="2638640"/>
                </a:lnTo>
                <a:lnTo>
                  <a:pt x="0" y="0"/>
                </a:lnTo>
                <a:close/>
              </a:path>
            </a:pathLst>
          </a:custGeom>
          <a:blipFill>
            <a:blip r:embed="rId7">
              <a:alphaModFix amt="75000"/>
            </a:blip>
            <a:stretch>
              <a:fillRect/>
            </a:stretch>
          </a:blipFill>
        </p:spPr>
      </p:sp>
      <p:sp>
        <p:nvSpPr>
          <p:cNvPr id="10" name="Freeform 10"/>
          <p:cNvSpPr/>
          <p:nvPr/>
        </p:nvSpPr>
        <p:spPr>
          <a:xfrm>
            <a:off x="-686501" y="299806"/>
            <a:ext cx="2804922" cy="8229600"/>
          </a:xfrm>
          <a:custGeom>
            <a:avLst/>
            <a:gdLst/>
            <a:ahLst/>
            <a:cxnLst/>
            <a:rect l="l" t="t" r="r" b="b"/>
            <a:pathLst>
              <a:path w="2804922" h="8229600">
                <a:moveTo>
                  <a:pt x="0" y="0"/>
                </a:moveTo>
                <a:lnTo>
                  <a:pt x="2804922" y="0"/>
                </a:lnTo>
                <a:lnTo>
                  <a:pt x="2804922" y="8229600"/>
                </a:lnTo>
                <a:lnTo>
                  <a:pt x="0" y="8229600"/>
                </a:lnTo>
                <a:lnTo>
                  <a:pt x="0" y="0"/>
                </a:lnTo>
                <a:close/>
              </a:path>
            </a:pathLst>
          </a:custGeom>
          <a:blipFill>
            <a:blip r:embed="rId8"/>
            <a:stretch>
              <a:fillRect/>
            </a:stretch>
          </a:blipFill>
        </p:spPr>
      </p:sp>
      <p:grpSp>
        <p:nvGrpSpPr>
          <p:cNvPr id="11" name="Group 11"/>
          <p:cNvGrpSpPr/>
          <p:nvPr/>
        </p:nvGrpSpPr>
        <p:grpSpPr>
          <a:xfrm>
            <a:off x="1574413" y="4414606"/>
            <a:ext cx="3238210" cy="2987729"/>
            <a:chOff x="0" y="0"/>
            <a:chExt cx="676481" cy="624154"/>
          </a:xfrm>
        </p:grpSpPr>
        <p:sp>
          <p:nvSpPr>
            <p:cNvPr id="12" name="Freeform 12"/>
            <p:cNvSpPr/>
            <p:nvPr/>
          </p:nvSpPr>
          <p:spPr>
            <a:xfrm>
              <a:off x="0" y="0"/>
              <a:ext cx="676481" cy="624154"/>
            </a:xfrm>
            <a:custGeom>
              <a:avLst/>
              <a:gdLst/>
              <a:ahLst/>
              <a:cxnLst/>
              <a:rect l="l" t="t" r="r" b="b"/>
              <a:pathLst>
                <a:path w="676481" h="624154">
                  <a:moveTo>
                    <a:pt x="71724" y="0"/>
                  </a:moveTo>
                  <a:lnTo>
                    <a:pt x="604757" y="0"/>
                  </a:lnTo>
                  <a:cubicBezTo>
                    <a:pt x="623780" y="0"/>
                    <a:pt x="642023" y="7557"/>
                    <a:pt x="655474" y="21007"/>
                  </a:cubicBezTo>
                  <a:cubicBezTo>
                    <a:pt x="668925" y="34458"/>
                    <a:pt x="676481" y="52702"/>
                    <a:pt x="676481" y="71724"/>
                  </a:cubicBezTo>
                  <a:lnTo>
                    <a:pt x="676481" y="552430"/>
                  </a:lnTo>
                  <a:cubicBezTo>
                    <a:pt x="676481" y="571453"/>
                    <a:pt x="668925" y="589696"/>
                    <a:pt x="655474" y="603147"/>
                  </a:cubicBezTo>
                  <a:cubicBezTo>
                    <a:pt x="642023" y="616598"/>
                    <a:pt x="623780" y="624154"/>
                    <a:pt x="604757" y="624154"/>
                  </a:cubicBezTo>
                  <a:lnTo>
                    <a:pt x="71724" y="624154"/>
                  </a:lnTo>
                  <a:cubicBezTo>
                    <a:pt x="52702" y="624154"/>
                    <a:pt x="34458" y="616598"/>
                    <a:pt x="21007" y="603147"/>
                  </a:cubicBezTo>
                  <a:cubicBezTo>
                    <a:pt x="7557" y="589696"/>
                    <a:pt x="0" y="571453"/>
                    <a:pt x="0" y="552430"/>
                  </a:cubicBezTo>
                  <a:lnTo>
                    <a:pt x="0" y="71724"/>
                  </a:lnTo>
                  <a:cubicBezTo>
                    <a:pt x="0" y="52702"/>
                    <a:pt x="7557" y="34458"/>
                    <a:pt x="21007" y="21007"/>
                  </a:cubicBezTo>
                  <a:cubicBezTo>
                    <a:pt x="34458" y="7557"/>
                    <a:pt x="52702" y="0"/>
                    <a:pt x="71724" y="0"/>
                  </a:cubicBezTo>
                  <a:close/>
                </a:path>
              </a:pathLst>
            </a:custGeom>
            <a:solidFill>
              <a:srgbClr val="FFFFFF"/>
            </a:solidFill>
            <a:ln cap="rnd">
              <a:noFill/>
              <a:prstDash val="solid"/>
              <a:round/>
            </a:ln>
          </p:spPr>
        </p:sp>
        <p:sp>
          <p:nvSpPr>
            <p:cNvPr id="13" name="TextBox 13"/>
            <p:cNvSpPr txBox="1"/>
            <p:nvPr/>
          </p:nvSpPr>
          <p:spPr>
            <a:xfrm>
              <a:off x="0" y="-47625"/>
              <a:ext cx="676481" cy="671779"/>
            </a:xfrm>
            <a:prstGeom prst="rect">
              <a:avLst/>
            </a:prstGeom>
          </p:spPr>
          <p:txBody>
            <a:bodyPr lIns="58105" tIns="58105" rIns="58105" bIns="58105" rtlCol="0" anchor="ctr"/>
            <a:lstStyle/>
            <a:p>
              <a:pPr marL="0" lvl="0" indent="0" algn="ctr">
                <a:lnSpc>
                  <a:spcPts val="3499"/>
                </a:lnSpc>
                <a:spcBef>
                  <a:spcPct val="0"/>
                </a:spcBef>
              </a:pPr>
              <a:endParaRPr/>
            </a:p>
          </p:txBody>
        </p:sp>
      </p:grpSp>
      <p:sp>
        <p:nvSpPr>
          <p:cNvPr id="14" name="Freeform 14"/>
          <p:cNvSpPr/>
          <p:nvPr/>
        </p:nvSpPr>
        <p:spPr>
          <a:xfrm flipH="1">
            <a:off x="12857065" y="0"/>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7">
              <a:alphaModFix amt="75000"/>
            </a:blip>
            <a:stretch>
              <a:fillRect/>
            </a:stretch>
          </a:blipFill>
        </p:spPr>
      </p:sp>
      <p:grpSp>
        <p:nvGrpSpPr>
          <p:cNvPr id="15" name="Group 15"/>
          <p:cNvGrpSpPr/>
          <p:nvPr/>
        </p:nvGrpSpPr>
        <p:grpSpPr>
          <a:xfrm>
            <a:off x="7524895" y="4414606"/>
            <a:ext cx="3238210" cy="2987729"/>
            <a:chOff x="0" y="0"/>
            <a:chExt cx="676481" cy="624154"/>
          </a:xfrm>
        </p:grpSpPr>
        <p:sp>
          <p:nvSpPr>
            <p:cNvPr id="16" name="Freeform 16"/>
            <p:cNvSpPr/>
            <p:nvPr/>
          </p:nvSpPr>
          <p:spPr>
            <a:xfrm>
              <a:off x="0" y="0"/>
              <a:ext cx="676481" cy="624154"/>
            </a:xfrm>
            <a:custGeom>
              <a:avLst/>
              <a:gdLst/>
              <a:ahLst/>
              <a:cxnLst/>
              <a:rect l="l" t="t" r="r" b="b"/>
              <a:pathLst>
                <a:path w="676481" h="624154">
                  <a:moveTo>
                    <a:pt x="71724" y="0"/>
                  </a:moveTo>
                  <a:lnTo>
                    <a:pt x="604757" y="0"/>
                  </a:lnTo>
                  <a:cubicBezTo>
                    <a:pt x="623780" y="0"/>
                    <a:pt x="642023" y="7557"/>
                    <a:pt x="655474" y="21007"/>
                  </a:cubicBezTo>
                  <a:cubicBezTo>
                    <a:pt x="668925" y="34458"/>
                    <a:pt x="676481" y="52702"/>
                    <a:pt x="676481" y="71724"/>
                  </a:cubicBezTo>
                  <a:lnTo>
                    <a:pt x="676481" y="552430"/>
                  </a:lnTo>
                  <a:cubicBezTo>
                    <a:pt x="676481" y="571453"/>
                    <a:pt x="668925" y="589696"/>
                    <a:pt x="655474" y="603147"/>
                  </a:cubicBezTo>
                  <a:cubicBezTo>
                    <a:pt x="642023" y="616598"/>
                    <a:pt x="623780" y="624154"/>
                    <a:pt x="604757" y="624154"/>
                  </a:cubicBezTo>
                  <a:lnTo>
                    <a:pt x="71724" y="624154"/>
                  </a:lnTo>
                  <a:cubicBezTo>
                    <a:pt x="52702" y="624154"/>
                    <a:pt x="34458" y="616598"/>
                    <a:pt x="21007" y="603147"/>
                  </a:cubicBezTo>
                  <a:cubicBezTo>
                    <a:pt x="7557" y="589696"/>
                    <a:pt x="0" y="571453"/>
                    <a:pt x="0" y="552430"/>
                  </a:cubicBezTo>
                  <a:lnTo>
                    <a:pt x="0" y="71724"/>
                  </a:lnTo>
                  <a:cubicBezTo>
                    <a:pt x="0" y="52702"/>
                    <a:pt x="7557" y="34458"/>
                    <a:pt x="21007" y="21007"/>
                  </a:cubicBezTo>
                  <a:cubicBezTo>
                    <a:pt x="34458" y="7557"/>
                    <a:pt x="52702" y="0"/>
                    <a:pt x="71724" y="0"/>
                  </a:cubicBezTo>
                  <a:close/>
                </a:path>
              </a:pathLst>
            </a:custGeom>
            <a:solidFill>
              <a:srgbClr val="FFFFFF"/>
            </a:solidFill>
          </p:spPr>
        </p:sp>
        <p:sp>
          <p:nvSpPr>
            <p:cNvPr id="17" name="TextBox 17"/>
            <p:cNvSpPr txBox="1"/>
            <p:nvPr/>
          </p:nvSpPr>
          <p:spPr>
            <a:xfrm>
              <a:off x="0" y="-47625"/>
              <a:ext cx="676481" cy="671779"/>
            </a:xfrm>
            <a:prstGeom prst="rect">
              <a:avLst/>
            </a:prstGeom>
          </p:spPr>
          <p:txBody>
            <a:bodyPr lIns="58105" tIns="58105" rIns="58105" bIns="58105" rtlCol="0" anchor="ctr"/>
            <a:lstStyle/>
            <a:p>
              <a:pPr algn="ctr">
                <a:lnSpc>
                  <a:spcPts val="3499"/>
                </a:lnSpc>
              </a:pPr>
              <a:endParaRPr/>
            </a:p>
          </p:txBody>
        </p:sp>
      </p:grpSp>
      <p:sp>
        <p:nvSpPr>
          <p:cNvPr id="18" name="Freeform 18"/>
          <p:cNvSpPr/>
          <p:nvPr/>
        </p:nvSpPr>
        <p:spPr>
          <a:xfrm flipH="1">
            <a:off x="15856839" y="299806"/>
            <a:ext cx="2804922" cy="8229600"/>
          </a:xfrm>
          <a:custGeom>
            <a:avLst/>
            <a:gdLst/>
            <a:ahLst/>
            <a:cxnLst/>
            <a:rect l="l" t="t" r="r" b="b"/>
            <a:pathLst>
              <a:path w="2804922" h="8229600">
                <a:moveTo>
                  <a:pt x="2804922" y="0"/>
                </a:moveTo>
                <a:lnTo>
                  <a:pt x="0" y="0"/>
                </a:lnTo>
                <a:lnTo>
                  <a:pt x="0" y="8229600"/>
                </a:lnTo>
                <a:lnTo>
                  <a:pt x="2804922" y="8229600"/>
                </a:lnTo>
                <a:lnTo>
                  <a:pt x="2804922" y="0"/>
                </a:lnTo>
                <a:close/>
              </a:path>
            </a:pathLst>
          </a:custGeom>
          <a:blipFill>
            <a:blip r:embed="rId8"/>
            <a:stretch>
              <a:fillRect/>
            </a:stretch>
          </a:blipFill>
        </p:spPr>
      </p:sp>
      <p:grpSp>
        <p:nvGrpSpPr>
          <p:cNvPr id="19" name="Group 19"/>
          <p:cNvGrpSpPr/>
          <p:nvPr/>
        </p:nvGrpSpPr>
        <p:grpSpPr>
          <a:xfrm>
            <a:off x="13475377" y="4414606"/>
            <a:ext cx="3238210" cy="2987729"/>
            <a:chOff x="0" y="0"/>
            <a:chExt cx="676481" cy="624154"/>
          </a:xfrm>
        </p:grpSpPr>
        <p:sp>
          <p:nvSpPr>
            <p:cNvPr id="20" name="Freeform 20"/>
            <p:cNvSpPr/>
            <p:nvPr/>
          </p:nvSpPr>
          <p:spPr>
            <a:xfrm>
              <a:off x="0" y="0"/>
              <a:ext cx="676481" cy="624154"/>
            </a:xfrm>
            <a:custGeom>
              <a:avLst/>
              <a:gdLst/>
              <a:ahLst/>
              <a:cxnLst/>
              <a:rect l="l" t="t" r="r" b="b"/>
              <a:pathLst>
                <a:path w="676481" h="624154">
                  <a:moveTo>
                    <a:pt x="71724" y="0"/>
                  </a:moveTo>
                  <a:lnTo>
                    <a:pt x="604757" y="0"/>
                  </a:lnTo>
                  <a:cubicBezTo>
                    <a:pt x="623780" y="0"/>
                    <a:pt x="642023" y="7557"/>
                    <a:pt x="655474" y="21007"/>
                  </a:cubicBezTo>
                  <a:cubicBezTo>
                    <a:pt x="668925" y="34458"/>
                    <a:pt x="676481" y="52702"/>
                    <a:pt x="676481" y="71724"/>
                  </a:cubicBezTo>
                  <a:lnTo>
                    <a:pt x="676481" y="552430"/>
                  </a:lnTo>
                  <a:cubicBezTo>
                    <a:pt x="676481" y="571453"/>
                    <a:pt x="668925" y="589696"/>
                    <a:pt x="655474" y="603147"/>
                  </a:cubicBezTo>
                  <a:cubicBezTo>
                    <a:pt x="642023" y="616598"/>
                    <a:pt x="623780" y="624154"/>
                    <a:pt x="604757" y="624154"/>
                  </a:cubicBezTo>
                  <a:lnTo>
                    <a:pt x="71724" y="624154"/>
                  </a:lnTo>
                  <a:cubicBezTo>
                    <a:pt x="52702" y="624154"/>
                    <a:pt x="34458" y="616598"/>
                    <a:pt x="21007" y="603147"/>
                  </a:cubicBezTo>
                  <a:cubicBezTo>
                    <a:pt x="7557" y="589696"/>
                    <a:pt x="0" y="571453"/>
                    <a:pt x="0" y="552430"/>
                  </a:cubicBezTo>
                  <a:lnTo>
                    <a:pt x="0" y="71724"/>
                  </a:lnTo>
                  <a:cubicBezTo>
                    <a:pt x="0" y="52702"/>
                    <a:pt x="7557" y="34458"/>
                    <a:pt x="21007" y="21007"/>
                  </a:cubicBezTo>
                  <a:cubicBezTo>
                    <a:pt x="34458" y="7557"/>
                    <a:pt x="52702" y="0"/>
                    <a:pt x="71724" y="0"/>
                  </a:cubicBezTo>
                  <a:close/>
                </a:path>
              </a:pathLst>
            </a:custGeom>
            <a:solidFill>
              <a:srgbClr val="FFFFFF"/>
            </a:solidFill>
            <a:ln cap="rnd">
              <a:noFill/>
              <a:prstDash val="solid"/>
              <a:round/>
            </a:ln>
          </p:spPr>
        </p:sp>
        <p:sp>
          <p:nvSpPr>
            <p:cNvPr id="21" name="TextBox 21"/>
            <p:cNvSpPr txBox="1"/>
            <p:nvPr/>
          </p:nvSpPr>
          <p:spPr>
            <a:xfrm>
              <a:off x="0" y="-47625"/>
              <a:ext cx="676481" cy="671779"/>
            </a:xfrm>
            <a:prstGeom prst="rect">
              <a:avLst/>
            </a:prstGeom>
          </p:spPr>
          <p:txBody>
            <a:bodyPr lIns="58105" tIns="58105" rIns="58105" bIns="58105" rtlCol="0" anchor="ctr"/>
            <a:lstStyle/>
            <a:p>
              <a:pPr marL="0" lvl="0" indent="0" algn="ctr">
                <a:lnSpc>
                  <a:spcPts val="3499"/>
                </a:lnSpc>
                <a:spcBef>
                  <a:spcPct val="0"/>
                </a:spcBef>
              </a:pPr>
              <a:endParaRPr/>
            </a:p>
          </p:txBody>
        </p:sp>
      </p:grpSp>
      <p:sp>
        <p:nvSpPr>
          <p:cNvPr id="22" name="Freeform 22"/>
          <p:cNvSpPr/>
          <p:nvPr/>
        </p:nvSpPr>
        <p:spPr>
          <a:xfrm>
            <a:off x="2037325" y="4615124"/>
            <a:ext cx="2312386" cy="2329326"/>
          </a:xfrm>
          <a:custGeom>
            <a:avLst/>
            <a:gdLst/>
            <a:ahLst/>
            <a:cxnLst/>
            <a:rect l="l" t="t" r="r" b="b"/>
            <a:pathLst>
              <a:path w="2312386" h="2329326">
                <a:moveTo>
                  <a:pt x="0" y="0"/>
                </a:moveTo>
                <a:lnTo>
                  <a:pt x="2312386" y="0"/>
                </a:lnTo>
                <a:lnTo>
                  <a:pt x="2312386" y="2329327"/>
                </a:lnTo>
                <a:lnTo>
                  <a:pt x="0" y="232932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3" name="Group 23"/>
          <p:cNvGrpSpPr/>
          <p:nvPr/>
        </p:nvGrpSpPr>
        <p:grpSpPr>
          <a:xfrm>
            <a:off x="1574413" y="6938594"/>
            <a:ext cx="3238210" cy="818225"/>
            <a:chOff x="0" y="0"/>
            <a:chExt cx="676481" cy="170932"/>
          </a:xfrm>
        </p:grpSpPr>
        <p:sp>
          <p:nvSpPr>
            <p:cNvPr id="24" name="Freeform 24"/>
            <p:cNvSpPr/>
            <p:nvPr/>
          </p:nvSpPr>
          <p:spPr>
            <a:xfrm>
              <a:off x="0" y="0"/>
              <a:ext cx="676481" cy="170932"/>
            </a:xfrm>
            <a:custGeom>
              <a:avLst/>
              <a:gdLst/>
              <a:ahLst/>
              <a:cxnLst/>
              <a:rect l="l" t="t" r="r" b="b"/>
              <a:pathLst>
                <a:path w="676481" h="170932">
                  <a:moveTo>
                    <a:pt x="31080" y="0"/>
                  </a:moveTo>
                  <a:lnTo>
                    <a:pt x="645401" y="0"/>
                  </a:lnTo>
                  <a:cubicBezTo>
                    <a:pt x="653644" y="0"/>
                    <a:pt x="661549" y="3275"/>
                    <a:pt x="667378" y="9103"/>
                  </a:cubicBezTo>
                  <a:cubicBezTo>
                    <a:pt x="673207" y="14932"/>
                    <a:pt x="676481" y="22837"/>
                    <a:pt x="676481" y="31080"/>
                  </a:cubicBezTo>
                  <a:lnTo>
                    <a:pt x="676481" y="139852"/>
                  </a:lnTo>
                  <a:cubicBezTo>
                    <a:pt x="676481" y="148095"/>
                    <a:pt x="673207" y="156000"/>
                    <a:pt x="667378" y="161829"/>
                  </a:cubicBezTo>
                  <a:cubicBezTo>
                    <a:pt x="661549" y="167658"/>
                    <a:pt x="653644" y="170932"/>
                    <a:pt x="645401" y="170932"/>
                  </a:cubicBezTo>
                  <a:lnTo>
                    <a:pt x="31080" y="170932"/>
                  </a:lnTo>
                  <a:cubicBezTo>
                    <a:pt x="22837" y="170932"/>
                    <a:pt x="14932" y="167658"/>
                    <a:pt x="9103" y="161829"/>
                  </a:cubicBezTo>
                  <a:cubicBezTo>
                    <a:pt x="3275" y="156000"/>
                    <a:pt x="0" y="148095"/>
                    <a:pt x="0" y="139852"/>
                  </a:cubicBezTo>
                  <a:lnTo>
                    <a:pt x="0" y="31080"/>
                  </a:lnTo>
                  <a:cubicBezTo>
                    <a:pt x="0" y="22837"/>
                    <a:pt x="3275" y="14932"/>
                    <a:pt x="9103" y="9103"/>
                  </a:cubicBezTo>
                  <a:cubicBezTo>
                    <a:pt x="14932" y="3275"/>
                    <a:pt x="22837" y="0"/>
                    <a:pt x="31080" y="0"/>
                  </a:cubicBezTo>
                  <a:close/>
                </a:path>
              </a:pathLst>
            </a:custGeom>
            <a:solidFill>
              <a:srgbClr val="000000"/>
            </a:solidFill>
            <a:ln cap="sq">
              <a:noFill/>
              <a:prstDash val="solid"/>
              <a:miter/>
            </a:ln>
          </p:spPr>
        </p:sp>
        <p:sp>
          <p:nvSpPr>
            <p:cNvPr id="25" name="TextBox 25"/>
            <p:cNvSpPr txBox="1"/>
            <p:nvPr/>
          </p:nvSpPr>
          <p:spPr>
            <a:xfrm>
              <a:off x="0" y="-47625"/>
              <a:ext cx="676481" cy="218557"/>
            </a:xfrm>
            <a:prstGeom prst="rect">
              <a:avLst/>
            </a:prstGeom>
          </p:spPr>
          <p:txBody>
            <a:bodyPr lIns="58105" tIns="58105" rIns="58105" bIns="58105" rtlCol="0" anchor="ctr"/>
            <a:lstStyle/>
            <a:p>
              <a:pPr marL="0" lvl="0" indent="0" algn="ctr">
                <a:lnSpc>
                  <a:spcPts val="3499"/>
                </a:lnSpc>
                <a:spcBef>
                  <a:spcPct val="0"/>
                </a:spcBef>
              </a:pPr>
              <a:endParaRPr/>
            </a:p>
          </p:txBody>
        </p:sp>
      </p:grpSp>
      <p:grpSp>
        <p:nvGrpSpPr>
          <p:cNvPr id="26" name="Group 26"/>
          <p:cNvGrpSpPr/>
          <p:nvPr/>
        </p:nvGrpSpPr>
        <p:grpSpPr>
          <a:xfrm>
            <a:off x="7524895" y="6938594"/>
            <a:ext cx="3238210" cy="818225"/>
            <a:chOff x="0" y="0"/>
            <a:chExt cx="676481" cy="170932"/>
          </a:xfrm>
        </p:grpSpPr>
        <p:sp>
          <p:nvSpPr>
            <p:cNvPr id="27" name="Freeform 27"/>
            <p:cNvSpPr/>
            <p:nvPr/>
          </p:nvSpPr>
          <p:spPr>
            <a:xfrm>
              <a:off x="0" y="0"/>
              <a:ext cx="676481" cy="170932"/>
            </a:xfrm>
            <a:custGeom>
              <a:avLst/>
              <a:gdLst/>
              <a:ahLst/>
              <a:cxnLst/>
              <a:rect l="l" t="t" r="r" b="b"/>
              <a:pathLst>
                <a:path w="676481" h="170932">
                  <a:moveTo>
                    <a:pt x="31080" y="0"/>
                  </a:moveTo>
                  <a:lnTo>
                    <a:pt x="645401" y="0"/>
                  </a:lnTo>
                  <a:cubicBezTo>
                    <a:pt x="653644" y="0"/>
                    <a:pt x="661549" y="3275"/>
                    <a:pt x="667378" y="9103"/>
                  </a:cubicBezTo>
                  <a:cubicBezTo>
                    <a:pt x="673207" y="14932"/>
                    <a:pt x="676481" y="22837"/>
                    <a:pt x="676481" y="31080"/>
                  </a:cubicBezTo>
                  <a:lnTo>
                    <a:pt x="676481" y="139852"/>
                  </a:lnTo>
                  <a:cubicBezTo>
                    <a:pt x="676481" y="148095"/>
                    <a:pt x="673207" y="156000"/>
                    <a:pt x="667378" y="161829"/>
                  </a:cubicBezTo>
                  <a:cubicBezTo>
                    <a:pt x="661549" y="167658"/>
                    <a:pt x="653644" y="170932"/>
                    <a:pt x="645401" y="170932"/>
                  </a:cubicBezTo>
                  <a:lnTo>
                    <a:pt x="31080" y="170932"/>
                  </a:lnTo>
                  <a:cubicBezTo>
                    <a:pt x="22837" y="170932"/>
                    <a:pt x="14932" y="167658"/>
                    <a:pt x="9103" y="161829"/>
                  </a:cubicBezTo>
                  <a:cubicBezTo>
                    <a:pt x="3275" y="156000"/>
                    <a:pt x="0" y="148095"/>
                    <a:pt x="0" y="139852"/>
                  </a:cubicBezTo>
                  <a:lnTo>
                    <a:pt x="0" y="31080"/>
                  </a:lnTo>
                  <a:cubicBezTo>
                    <a:pt x="0" y="22837"/>
                    <a:pt x="3275" y="14932"/>
                    <a:pt x="9103" y="9103"/>
                  </a:cubicBezTo>
                  <a:cubicBezTo>
                    <a:pt x="14932" y="3275"/>
                    <a:pt x="22837" y="0"/>
                    <a:pt x="31080" y="0"/>
                  </a:cubicBezTo>
                  <a:close/>
                </a:path>
              </a:pathLst>
            </a:custGeom>
            <a:solidFill>
              <a:srgbClr val="000000"/>
            </a:solidFill>
            <a:ln cap="sq">
              <a:noFill/>
              <a:prstDash val="solid"/>
              <a:miter/>
            </a:ln>
          </p:spPr>
        </p:sp>
        <p:sp>
          <p:nvSpPr>
            <p:cNvPr id="28" name="TextBox 28"/>
            <p:cNvSpPr txBox="1"/>
            <p:nvPr/>
          </p:nvSpPr>
          <p:spPr>
            <a:xfrm>
              <a:off x="0" y="-47625"/>
              <a:ext cx="676481" cy="218557"/>
            </a:xfrm>
            <a:prstGeom prst="rect">
              <a:avLst/>
            </a:prstGeom>
          </p:spPr>
          <p:txBody>
            <a:bodyPr lIns="58105" tIns="58105" rIns="58105" bIns="58105" rtlCol="0" anchor="ctr"/>
            <a:lstStyle/>
            <a:p>
              <a:pPr marL="0" lvl="0" indent="0" algn="ctr">
                <a:lnSpc>
                  <a:spcPts val="3499"/>
                </a:lnSpc>
                <a:spcBef>
                  <a:spcPct val="0"/>
                </a:spcBef>
              </a:pPr>
              <a:endParaRPr/>
            </a:p>
          </p:txBody>
        </p:sp>
      </p:grpSp>
      <p:sp>
        <p:nvSpPr>
          <p:cNvPr id="29" name="Freeform 29"/>
          <p:cNvSpPr/>
          <p:nvPr/>
        </p:nvSpPr>
        <p:spPr>
          <a:xfrm>
            <a:off x="13896685" y="4536898"/>
            <a:ext cx="2557982" cy="2743144"/>
          </a:xfrm>
          <a:custGeom>
            <a:avLst/>
            <a:gdLst/>
            <a:ahLst/>
            <a:cxnLst/>
            <a:rect l="l" t="t" r="r" b="b"/>
            <a:pathLst>
              <a:path w="2557982" h="2743144">
                <a:moveTo>
                  <a:pt x="0" y="0"/>
                </a:moveTo>
                <a:lnTo>
                  <a:pt x="2557982" y="0"/>
                </a:lnTo>
                <a:lnTo>
                  <a:pt x="2557982" y="2743144"/>
                </a:lnTo>
                <a:lnTo>
                  <a:pt x="0" y="2743144"/>
                </a:lnTo>
                <a:lnTo>
                  <a:pt x="0" y="0"/>
                </a:lnTo>
                <a:close/>
              </a:path>
            </a:pathLst>
          </a:custGeom>
          <a:blipFill>
            <a:blip r:embed="rId11"/>
            <a:stretch>
              <a:fillRect/>
            </a:stretch>
          </a:blipFill>
        </p:spPr>
      </p:sp>
      <p:grpSp>
        <p:nvGrpSpPr>
          <p:cNvPr id="30" name="Group 30"/>
          <p:cNvGrpSpPr/>
          <p:nvPr/>
        </p:nvGrpSpPr>
        <p:grpSpPr>
          <a:xfrm>
            <a:off x="13462765" y="6944451"/>
            <a:ext cx="3238210" cy="818225"/>
            <a:chOff x="0" y="0"/>
            <a:chExt cx="676481" cy="170932"/>
          </a:xfrm>
        </p:grpSpPr>
        <p:sp>
          <p:nvSpPr>
            <p:cNvPr id="31" name="Freeform 31"/>
            <p:cNvSpPr/>
            <p:nvPr/>
          </p:nvSpPr>
          <p:spPr>
            <a:xfrm>
              <a:off x="0" y="0"/>
              <a:ext cx="676481" cy="170932"/>
            </a:xfrm>
            <a:custGeom>
              <a:avLst/>
              <a:gdLst/>
              <a:ahLst/>
              <a:cxnLst/>
              <a:rect l="l" t="t" r="r" b="b"/>
              <a:pathLst>
                <a:path w="676481" h="170932">
                  <a:moveTo>
                    <a:pt x="31080" y="0"/>
                  </a:moveTo>
                  <a:lnTo>
                    <a:pt x="645401" y="0"/>
                  </a:lnTo>
                  <a:cubicBezTo>
                    <a:pt x="653644" y="0"/>
                    <a:pt x="661549" y="3275"/>
                    <a:pt x="667378" y="9103"/>
                  </a:cubicBezTo>
                  <a:cubicBezTo>
                    <a:pt x="673207" y="14932"/>
                    <a:pt x="676481" y="22837"/>
                    <a:pt x="676481" y="31080"/>
                  </a:cubicBezTo>
                  <a:lnTo>
                    <a:pt x="676481" y="139852"/>
                  </a:lnTo>
                  <a:cubicBezTo>
                    <a:pt x="676481" y="148095"/>
                    <a:pt x="673207" y="156000"/>
                    <a:pt x="667378" y="161829"/>
                  </a:cubicBezTo>
                  <a:cubicBezTo>
                    <a:pt x="661549" y="167658"/>
                    <a:pt x="653644" y="170932"/>
                    <a:pt x="645401" y="170932"/>
                  </a:cubicBezTo>
                  <a:lnTo>
                    <a:pt x="31080" y="170932"/>
                  </a:lnTo>
                  <a:cubicBezTo>
                    <a:pt x="22837" y="170932"/>
                    <a:pt x="14932" y="167658"/>
                    <a:pt x="9103" y="161829"/>
                  </a:cubicBezTo>
                  <a:cubicBezTo>
                    <a:pt x="3275" y="156000"/>
                    <a:pt x="0" y="148095"/>
                    <a:pt x="0" y="139852"/>
                  </a:cubicBezTo>
                  <a:lnTo>
                    <a:pt x="0" y="31080"/>
                  </a:lnTo>
                  <a:cubicBezTo>
                    <a:pt x="0" y="22837"/>
                    <a:pt x="3275" y="14932"/>
                    <a:pt x="9103" y="9103"/>
                  </a:cubicBezTo>
                  <a:cubicBezTo>
                    <a:pt x="14932" y="3275"/>
                    <a:pt x="22837" y="0"/>
                    <a:pt x="31080" y="0"/>
                  </a:cubicBezTo>
                  <a:close/>
                </a:path>
              </a:pathLst>
            </a:custGeom>
            <a:solidFill>
              <a:srgbClr val="000000"/>
            </a:solidFill>
            <a:ln cap="sq">
              <a:noFill/>
              <a:prstDash val="solid"/>
              <a:miter/>
            </a:ln>
          </p:spPr>
        </p:sp>
        <p:sp>
          <p:nvSpPr>
            <p:cNvPr id="32" name="TextBox 32"/>
            <p:cNvSpPr txBox="1"/>
            <p:nvPr/>
          </p:nvSpPr>
          <p:spPr>
            <a:xfrm>
              <a:off x="0" y="-47625"/>
              <a:ext cx="676481" cy="218557"/>
            </a:xfrm>
            <a:prstGeom prst="rect">
              <a:avLst/>
            </a:prstGeom>
          </p:spPr>
          <p:txBody>
            <a:bodyPr lIns="58105" tIns="58105" rIns="58105" bIns="58105" rtlCol="0" anchor="ctr"/>
            <a:lstStyle/>
            <a:p>
              <a:pPr marL="0" lvl="0" indent="0" algn="ctr">
                <a:lnSpc>
                  <a:spcPts val="3499"/>
                </a:lnSpc>
                <a:spcBef>
                  <a:spcPct val="0"/>
                </a:spcBef>
              </a:pPr>
              <a:endParaRPr/>
            </a:p>
          </p:txBody>
        </p:sp>
      </p:grpSp>
      <p:sp>
        <p:nvSpPr>
          <p:cNvPr id="33" name="Freeform 33"/>
          <p:cNvSpPr/>
          <p:nvPr/>
        </p:nvSpPr>
        <p:spPr>
          <a:xfrm>
            <a:off x="-394567" y="8557981"/>
            <a:ext cx="3525522" cy="1826861"/>
          </a:xfrm>
          <a:custGeom>
            <a:avLst/>
            <a:gdLst/>
            <a:ahLst/>
            <a:cxnLst/>
            <a:rect l="l" t="t" r="r" b="b"/>
            <a:pathLst>
              <a:path w="3525522" h="1826861">
                <a:moveTo>
                  <a:pt x="0" y="0"/>
                </a:moveTo>
                <a:lnTo>
                  <a:pt x="3525522" y="0"/>
                </a:lnTo>
                <a:lnTo>
                  <a:pt x="3525522" y="1826861"/>
                </a:lnTo>
                <a:lnTo>
                  <a:pt x="0" y="18268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4" name="Freeform 34"/>
          <p:cNvSpPr/>
          <p:nvPr/>
        </p:nvSpPr>
        <p:spPr>
          <a:xfrm flipH="1">
            <a:off x="15157045" y="8529406"/>
            <a:ext cx="3525522" cy="1826861"/>
          </a:xfrm>
          <a:custGeom>
            <a:avLst/>
            <a:gdLst/>
            <a:ahLst/>
            <a:cxnLst/>
            <a:rect l="l" t="t" r="r" b="b"/>
            <a:pathLst>
              <a:path w="3525522" h="1826861">
                <a:moveTo>
                  <a:pt x="3525522" y="0"/>
                </a:moveTo>
                <a:lnTo>
                  <a:pt x="0" y="0"/>
                </a:lnTo>
                <a:lnTo>
                  <a:pt x="0" y="1826861"/>
                </a:lnTo>
                <a:lnTo>
                  <a:pt x="3525522" y="1826861"/>
                </a:lnTo>
                <a:lnTo>
                  <a:pt x="3525522"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5" name="Freeform 35"/>
          <p:cNvSpPr/>
          <p:nvPr/>
        </p:nvSpPr>
        <p:spPr>
          <a:xfrm>
            <a:off x="10950094" y="6118746"/>
            <a:ext cx="2512671" cy="2839176"/>
          </a:xfrm>
          <a:custGeom>
            <a:avLst/>
            <a:gdLst/>
            <a:ahLst/>
            <a:cxnLst/>
            <a:rect l="l" t="t" r="r" b="b"/>
            <a:pathLst>
              <a:path w="2512671" h="2839176">
                <a:moveTo>
                  <a:pt x="0" y="0"/>
                </a:moveTo>
                <a:lnTo>
                  <a:pt x="2512671" y="0"/>
                </a:lnTo>
                <a:lnTo>
                  <a:pt x="2512671" y="2839176"/>
                </a:lnTo>
                <a:lnTo>
                  <a:pt x="0" y="2839176"/>
                </a:lnTo>
                <a:lnTo>
                  <a:pt x="0" y="0"/>
                </a:lnTo>
                <a:close/>
              </a:path>
            </a:pathLst>
          </a:custGeom>
          <a:blipFill>
            <a:blip r:embed="rId14"/>
            <a:stretch>
              <a:fillRect/>
            </a:stretch>
          </a:blipFill>
        </p:spPr>
      </p:sp>
      <p:sp>
        <p:nvSpPr>
          <p:cNvPr id="36" name="Freeform 36"/>
          <p:cNvSpPr/>
          <p:nvPr/>
        </p:nvSpPr>
        <p:spPr>
          <a:xfrm>
            <a:off x="10763105" y="7871120"/>
            <a:ext cx="2512671" cy="2610567"/>
          </a:xfrm>
          <a:custGeom>
            <a:avLst/>
            <a:gdLst/>
            <a:ahLst/>
            <a:cxnLst/>
            <a:rect l="l" t="t" r="r" b="b"/>
            <a:pathLst>
              <a:path w="2512671" h="2610567">
                <a:moveTo>
                  <a:pt x="0" y="0"/>
                </a:moveTo>
                <a:lnTo>
                  <a:pt x="2512671" y="0"/>
                </a:lnTo>
                <a:lnTo>
                  <a:pt x="2512671" y="2610566"/>
                </a:lnTo>
                <a:lnTo>
                  <a:pt x="0" y="2610566"/>
                </a:lnTo>
                <a:lnTo>
                  <a:pt x="0" y="0"/>
                </a:lnTo>
                <a:close/>
              </a:path>
            </a:pathLst>
          </a:custGeom>
          <a:blipFill>
            <a:blip r:embed="rId15"/>
            <a:stretch>
              <a:fillRect/>
            </a:stretch>
          </a:blipFill>
        </p:spPr>
      </p:sp>
      <p:sp>
        <p:nvSpPr>
          <p:cNvPr id="37" name="Freeform 37"/>
          <p:cNvSpPr/>
          <p:nvPr/>
        </p:nvSpPr>
        <p:spPr>
          <a:xfrm>
            <a:off x="5046737" y="4774795"/>
            <a:ext cx="2335283" cy="5887268"/>
          </a:xfrm>
          <a:custGeom>
            <a:avLst/>
            <a:gdLst/>
            <a:ahLst/>
            <a:cxnLst/>
            <a:rect l="l" t="t" r="r" b="b"/>
            <a:pathLst>
              <a:path w="2335283" h="5887268">
                <a:moveTo>
                  <a:pt x="0" y="0"/>
                </a:moveTo>
                <a:lnTo>
                  <a:pt x="2335283" y="0"/>
                </a:lnTo>
                <a:lnTo>
                  <a:pt x="2335283" y="5887268"/>
                </a:lnTo>
                <a:lnTo>
                  <a:pt x="0" y="5887268"/>
                </a:lnTo>
                <a:lnTo>
                  <a:pt x="0" y="0"/>
                </a:lnTo>
                <a:close/>
              </a:path>
            </a:pathLst>
          </a:custGeom>
          <a:blipFill>
            <a:blip r:embed="rId16"/>
            <a:stretch>
              <a:fillRect/>
            </a:stretch>
          </a:blipFill>
        </p:spPr>
      </p:sp>
      <p:sp>
        <p:nvSpPr>
          <p:cNvPr id="38" name="Freeform 38"/>
          <p:cNvSpPr/>
          <p:nvPr/>
        </p:nvSpPr>
        <p:spPr>
          <a:xfrm>
            <a:off x="7663182" y="4654366"/>
            <a:ext cx="2961636" cy="2250843"/>
          </a:xfrm>
          <a:custGeom>
            <a:avLst/>
            <a:gdLst/>
            <a:ahLst/>
            <a:cxnLst/>
            <a:rect l="l" t="t" r="r" b="b"/>
            <a:pathLst>
              <a:path w="2961636" h="2250843">
                <a:moveTo>
                  <a:pt x="0" y="0"/>
                </a:moveTo>
                <a:lnTo>
                  <a:pt x="2961636" y="0"/>
                </a:lnTo>
                <a:lnTo>
                  <a:pt x="2961636" y="2250843"/>
                </a:lnTo>
                <a:lnTo>
                  <a:pt x="0" y="2250843"/>
                </a:lnTo>
                <a:lnTo>
                  <a:pt x="0" y="0"/>
                </a:lnTo>
                <a:close/>
              </a:path>
            </a:pathLst>
          </a:custGeom>
          <a:blipFill>
            <a:blip r:embed="rId17"/>
            <a:stretch>
              <a:fillRect/>
            </a:stretch>
          </a:blipFill>
        </p:spPr>
      </p:sp>
      <p:sp>
        <p:nvSpPr>
          <p:cNvPr id="39" name="TextBox 39"/>
          <p:cNvSpPr txBox="1"/>
          <p:nvPr/>
        </p:nvSpPr>
        <p:spPr>
          <a:xfrm>
            <a:off x="4549488" y="974850"/>
            <a:ext cx="9189024" cy="2140632"/>
          </a:xfrm>
          <a:prstGeom prst="rect">
            <a:avLst/>
          </a:prstGeom>
        </p:spPr>
        <p:txBody>
          <a:bodyPr lIns="0" tIns="0" rIns="0" bIns="0" rtlCol="0" anchor="t">
            <a:spAutoFit/>
          </a:bodyPr>
          <a:lstStyle/>
          <a:p>
            <a:pPr marL="0" lvl="0" indent="0" algn="ctr">
              <a:lnSpc>
                <a:spcPts val="7870"/>
              </a:lnSpc>
            </a:pPr>
            <a:r>
              <a:rPr lang="en-US" sz="6903" u="none" strike="noStrike">
                <a:solidFill>
                  <a:srgbClr val="000000"/>
                </a:solidFill>
                <a:latin typeface="Funtastic"/>
                <a:ea typeface="Funtastic"/>
                <a:cs typeface="Funtastic"/>
                <a:sym typeface="Funtastic"/>
              </a:rPr>
              <a:t>WHAT IS SUSTAINABILITY?</a:t>
            </a:r>
          </a:p>
        </p:txBody>
      </p:sp>
      <p:sp>
        <p:nvSpPr>
          <p:cNvPr id="40" name="TextBox 40"/>
          <p:cNvSpPr txBox="1"/>
          <p:nvPr/>
        </p:nvSpPr>
        <p:spPr>
          <a:xfrm>
            <a:off x="4825235" y="3267702"/>
            <a:ext cx="8637530" cy="485266"/>
          </a:xfrm>
          <a:prstGeom prst="rect">
            <a:avLst/>
          </a:prstGeom>
        </p:spPr>
        <p:txBody>
          <a:bodyPr lIns="0" tIns="0" rIns="0" bIns="0" rtlCol="0" anchor="t">
            <a:spAutoFit/>
          </a:bodyPr>
          <a:lstStyle/>
          <a:p>
            <a:pPr marL="0" lvl="0" indent="0" algn="ctr">
              <a:lnSpc>
                <a:spcPts val="3762"/>
              </a:lnSpc>
              <a:spcBef>
                <a:spcPct val="0"/>
              </a:spcBef>
            </a:pPr>
            <a:r>
              <a:rPr lang="en-US" sz="2687" b="1" u="none" strike="noStrike">
                <a:solidFill>
                  <a:srgbClr val="000000"/>
                </a:solidFill>
                <a:latin typeface="Poppins Bold"/>
                <a:ea typeface="Poppins Bold"/>
                <a:cs typeface="Poppins Bold"/>
                <a:sym typeface="Poppins Bold"/>
              </a:rPr>
              <a:t>Sustainability includes three main pillars:</a:t>
            </a:r>
          </a:p>
        </p:txBody>
      </p:sp>
      <p:sp>
        <p:nvSpPr>
          <p:cNvPr id="41" name="TextBox 41"/>
          <p:cNvSpPr txBox="1"/>
          <p:nvPr/>
        </p:nvSpPr>
        <p:spPr>
          <a:xfrm>
            <a:off x="1849762" y="7038982"/>
            <a:ext cx="2687512" cy="607924"/>
          </a:xfrm>
          <a:prstGeom prst="rect">
            <a:avLst/>
          </a:prstGeom>
        </p:spPr>
        <p:txBody>
          <a:bodyPr lIns="0" tIns="0" rIns="0" bIns="0" rtlCol="0" anchor="t">
            <a:spAutoFit/>
          </a:bodyPr>
          <a:lstStyle/>
          <a:p>
            <a:pPr marL="0" lvl="0" indent="0" algn="ctr">
              <a:lnSpc>
                <a:spcPts val="2347"/>
              </a:lnSpc>
            </a:pPr>
            <a:r>
              <a:rPr lang="en-US" sz="2023" b="1" u="none" strike="noStrike">
                <a:solidFill>
                  <a:srgbClr val="FFFFFF"/>
                </a:solidFill>
                <a:latin typeface="Poppins Bold"/>
                <a:ea typeface="Poppins Bold"/>
                <a:cs typeface="Poppins Bold"/>
                <a:sym typeface="Poppins Bold"/>
              </a:rPr>
              <a:t>Environmental Sustainability</a:t>
            </a:r>
          </a:p>
        </p:txBody>
      </p:sp>
      <p:sp>
        <p:nvSpPr>
          <p:cNvPr id="42" name="TextBox 42"/>
          <p:cNvSpPr txBox="1"/>
          <p:nvPr/>
        </p:nvSpPr>
        <p:spPr>
          <a:xfrm>
            <a:off x="7738691" y="7050695"/>
            <a:ext cx="2810619" cy="596211"/>
          </a:xfrm>
          <a:prstGeom prst="rect">
            <a:avLst/>
          </a:prstGeom>
        </p:spPr>
        <p:txBody>
          <a:bodyPr lIns="0" tIns="0" rIns="0" bIns="0" rtlCol="0" anchor="t">
            <a:spAutoFit/>
          </a:bodyPr>
          <a:lstStyle/>
          <a:p>
            <a:pPr marL="0" lvl="0" indent="0" algn="ctr">
              <a:lnSpc>
                <a:spcPts val="2347"/>
              </a:lnSpc>
              <a:spcBef>
                <a:spcPct val="0"/>
              </a:spcBef>
            </a:pPr>
            <a:r>
              <a:rPr lang="en-US" sz="2023" b="1" u="none" strike="noStrike">
                <a:solidFill>
                  <a:srgbClr val="FFFFFF"/>
                </a:solidFill>
                <a:latin typeface="Poppins Bold"/>
                <a:ea typeface="Poppins Bold"/>
                <a:cs typeface="Poppins Bold"/>
                <a:sym typeface="Poppins Bold"/>
              </a:rPr>
              <a:t>Social </a:t>
            </a:r>
          </a:p>
          <a:p>
            <a:pPr marL="0" lvl="0" indent="0" algn="ctr">
              <a:lnSpc>
                <a:spcPts val="2347"/>
              </a:lnSpc>
              <a:spcBef>
                <a:spcPct val="0"/>
              </a:spcBef>
            </a:pPr>
            <a:r>
              <a:rPr lang="en-US" sz="2023" b="1" u="none" strike="noStrike">
                <a:solidFill>
                  <a:srgbClr val="FFFFFF"/>
                </a:solidFill>
                <a:latin typeface="Poppins Bold"/>
                <a:ea typeface="Poppins Bold"/>
                <a:cs typeface="Poppins Bold"/>
                <a:sym typeface="Poppins Bold"/>
              </a:rPr>
              <a:t>Sustainability</a:t>
            </a:r>
          </a:p>
        </p:txBody>
      </p:sp>
      <p:sp>
        <p:nvSpPr>
          <p:cNvPr id="43" name="TextBox 43"/>
          <p:cNvSpPr txBox="1"/>
          <p:nvPr/>
        </p:nvSpPr>
        <p:spPr>
          <a:xfrm>
            <a:off x="13873172" y="7044839"/>
            <a:ext cx="2417396" cy="596211"/>
          </a:xfrm>
          <a:prstGeom prst="rect">
            <a:avLst/>
          </a:prstGeom>
        </p:spPr>
        <p:txBody>
          <a:bodyPr lIns="0" tIns="0" rIns="0" bIns="0" rtlCol="0" anchor="t">
            <a:spAutoFit/>
          </a:bodyPr>
          <a:lstStyle/>
          <a:p>
            <a:pPr marL="0" lvl="0" indent="0" algn="ctr">
              <a:lnSpc>
                <a:spcPts val="2347"/>
              </a:lnSpc>
              <a:spcBef>
                <a:spcPct val="0"/>
              </a:spcBef>
            </a:pPr>
            <a:r>
              <a:rPr lang="en-US" sz="2023" b="1" u="none" strike="noStrike">
                <a:solidFill>
                  <a:srgbClr val="FFFFFF"/>
                </a:solidFill>
                <a:latin typeface="Poppins Bold"/>
                <a:ea typeface="Poppins Bold"/>
                <a:cs typeface="Poppins Bold"/>
                <a:sym typeface="Poppins Bold"/>
              </a:rPr>
              <a:t>Economic</a:t>
            </a:r>
          </a:p>
          <a:p>
            <a:pPr marL="0" lvl="0" indent="0" algn="ctr">
              <a:lnSpc>
                <a:spcPts val="2347"/>
              </a:lnSpc>
              <a:spcBef>
                <a:spcPct val="0"/>
              </a:spcBef>
            </a:pPr>
            <a:r>
              <a:rPr lang="en-US" sz="2023" b="1" u="none" strike="noStrike">
                <a:solidFill>
                  <a:srgbClr val="FFFFFF"/>
                </a:solidFill>
                <a:latin typeface="Poppins Bold"/>
                <a:ea typeface="Poppins Bold"/>
                <a:cs typeface="Poppins Bold"/>
                <a:sym typeface="Poppins Bold"/>
              </a:rPr>
              <a:t> Sustainability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0" y="3916537"/>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028614" y="3916537"/>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334687" y="6734414"/>
            <a:ext cx="31322026" cy="12187116"/>
          </a:xfrm>
          <a:custGeom>
            <a:avLst/>
            <a:gdLst/>
            <a:ahLst/>
            <a:cxnLst/>
            <a:rect l="l" t="t" r="r" b="b"/>
            <a:pathLst>
              <a:path w="31322026" h="12187116">
                <a:moveTo>
                  <a:pt x="0" y="0"/>
                </a:moveTo>
                <a:lnTo>
                  <a:pt x="31322027" y="0"/>
                </a:lnTo>
                <a:lnTo>
                  <a:pt x="31322027" y="12187116"/>
                </a:lnTo>
                <a:lnTo>
                  <a:pt x="0" y="121871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13658307" y="-290620"/>
            <a:ext cx="5186516" cy="2638640"/>
          </a:xfrm>
          <a:custGeom>
            <a:avLst/>
            <a:gdLst/>
            <a:ahLst/>
            <a:cxnLst/>
            <a:rect l="l" t="t" r="r" b="b"/>
            <a:pathLst>
              <a:path w="5186516" h="2638640">
                <a:moveTo>
                  <a:pt x="5186516" y="0"/>
                </a:moveTo>
                <a:lnTo>
                  <a:pt x="0" y="0"/>
                </a:lnTo>
                <a:lnTo>
                  <a:pt x="0" y="2638640"/>
                </a:lnTo>
                <a:lnTo>
                  <a:pt x="5186516" y="2638640"/>
                </a:lnTo>
                <a:lnTo>
                  <a:pt x="5186516" y="0"/>
                </a:lnTo>
                <a:close/>
              </a:path>
            </a:pathLst>
          </a:custGeom>
          <a:blipFill>
            <a:blip r:embed="rId7">
              <a:alphaModFix amt="75000"/>
            </a:blip>
            <a:stretch>
              <a:fillRect/>
            </a:stretch>
          </a:blipFill>
        </p:spPr>
      </p:sp>
      <p:grpSp>
        <p:nvGrpSpPr>
          <p:cNvPr id="7" name="Group 7"/>
          <p:cNvGrpSpPr/>
          <p:nvPr/>
        </p:nvGrpSpPr>
        <p:grpSpPr>
          <a:xfrm>
            <a:off x="8257130" y="1301529"/>
            <a:ext cx="10502978" cy="4577750"/>
            <a:chOff x="0" y="0"/>
            <a:chExt cx="2194135" cy="956319"/>
          </a:xfrm>
        </p:grpSpPr>
        <p:sp>
          <p:nvSpPr>
            <p:cNvPr id="8" name="Freeform 8"/>
            <p:cNvSpPr/>
            <p:nvPr/>
          </p:nvSpPr>
          <p:spPr>
            <a:xfrm>
              <a:off x="0" y="0"/>
              <a:ext cx="2194134" cy="956319"/>
            </a:xfrm>
            <a:custGeom>
              <a:avLst/>
              <a:gdLst/>
              <a:ahLst/>
              <a:cxnLst/>
              <a:rect l="l" t="t" r="r" b="b"/>
              <a:pathLst>
                <a:path w="2194134" h="956319">
                  <a:moveTo>
                    <a:pt x="22114" y="0"/>
                  </a:moveTo>
                  <a:lnTo>
                    <a:pt x="2172021" y="0"/>
                  </a:lnTo>
                  <a:cubicBezTo>
                    <a:pt x="2177886" y="0"/>
                    <a:pt x="2183511" y="2330"/>
                    <a:pt x="2187658" y="6477"/>
                  </a:cubicBezTo>
                  <a:cubicBezTo>
                    <a:pt x="2191805" y="10624"/>
                    <a:pt x="2194134" y="16249"/>
                    <a:pt x="2194134" y="22114"/>
                  </a:cubicBezTo>
                  <a:lnTo>
                    <a:pt x="2194134" y="934206"/>
                  </a:lnTo>
                  <a:cubicBezTo>
                    <a:pt x="2194134" y="946419"/>
                    <a:pt x="2184234" y="956319"/>
                    <a:pt x="2172021" y="956319"/>
                  </a:cubicBezTo>
                  <a:lnTo>
                    <a:pt x="22114" y="956319"/>
                  </a:lnTo>
                  <a:cubicBezTo>
                    <a:pt x="16249" y="956319"/>
                    <a:pt x="10624" y="953989"/>
                    <a:pt x="6477" y="949842"/>
                  </a:cubicBezTo>
                  <a:cubicBezTo>
                    <a:pt x="2330" y="945695"/>
                    <a:pt x="0" y="940071"/>
                    <a:pt x="0" y="934206"/>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9" name="TextBox 9"/>
            <p:cNvSpPr txBox="1"/>
            <p:nvPr/>
          </p:nvSpPr>
          <p:spPr>
            <a:xfrm>
              <a:off x="0" y="-47625"/>
              <a:ext cx="2194135" cy="1003944"/>
            </a:xfrm>
            <a:prstGeom prst="rect">
              <a:avLst/>
            </a:prstGeom>
          </p:spPr>
          <p:txBody>
            <a:bodyPr lIns="58105" tIns="58105" rIns="58105" bIns="58105" rtlCol="0" anchor="ctr"/>
            <a:lstStyle/>
            <a:p>
              <a:pPr algn="ctr">
                <a:lnSpc>
                  <a:spcPts val="3499"/>
                </a:lnSpc>
              </a:pPr>
              <a:endParaRPr/>
            </a:p>
          </p:txBody>
        </p:sp>
      </p:grpSp>
      <p:sp>
        <p:nvSpPr>
          <p:cNvPr id="10" name="TextBox 10"/>
          <p:cNvSpPr txBox="1"/>
          <p:nvPr/>
        </p:nvSpPr>
        <p:spPr>
          <a:xfrm>
            <a:off x="1028700" y="3132246"/>
            <a:ext cx="7029904" cy="458159"/>
          </a:xfrm>
          <a:prstGeom prst="rect">
            <a:avLst/>
          </a:prstGeom>
        </p:spPr>
        <p:txBody>
          <a:bodyPr lIns="0" tIns="0" rIns="0" bIns="0" rtlCol="0" anchor="t">
            <a:spAutoFit/>
          </a:bodyPr>
          <a:lstStyle/>
          <a:p>
            <a:pPr marL="0" lvl="0" indent="0" algn="l">
              <a:lnSpc>
                <a:spcPts val="3622"/>
              </a:lnSpc>
              <a:spcBef>
                <a:spcPct val="0"/>
              </a:spcBef>
            </a:pPr>
            <a:r>
              <a:rPr lang="en-US" sz="2587" b="1" u="none" strike="noStrike">
                <a:solidFill>
                  <a:srgbClr val="000000"/>
                </a:solidFill>
                <a:latin typeface="Poppins Bold"/>
                <a:ea typeface="Poppins Bold"/>
                <a:cs typeface="Poppins Bold"/>
                <a:sym typeface="Poppins Bold"/>
              </a:rPr>
              <a:t>Environmental sustainability includes:</a:t>
            </a:r>
          </a:p>
        </p:txBody>
      </p:sp>
      <p:sp>
        <p:nvSpPr>
          <p:cNvPr id="11" name="Freeform 11"/>
          <p:cNvSpPr/>
          <p:nvPr/>
        </p:nvSpPr>
        <p:spPr>
          <a:xfrm flipH="1">
            <a:off x="-2657288" y="3394662"/>
            <a:ext cx="5314576" cy="5731405"/>
          </a:xfrm>
          <a:custGeom>
            <a:avLst/>
            <a:gdLst/>
            <a:ahLst/>
            <a:cxnLst/>
            <a:rect l="l" t="t" r="r" b="b"/>
            <a:pathLst>
              <a:path w="5314576" h="5731405">
                <a:moveTo>
                  <a:pt x="5314576" y="0"/>
                </a:moveTo>
                <a:lnTo>
                  <a:pt x="0" y="0"/>
                </a:lnTo>
                <a:lnTo>
                  <a:pt x="0" y="5731406"/>
                </a:lnTo>
                <a:lnTo>
                  <a:pt x="5314576" y="5731406"/>
                </a:lnTo>
                <a:lnTo>
                  <a:pt x="5314576"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4417399" y="5674683"/>
            <a:ext cx="5133511" cy="1932067"/>
          </a:xfrm>
          <a:custGeom>
            <a:avLst/>
            <a:gdLst/>
            <a:ahLst/>
            <a:cxnLst/>
            <a:rect l="l" t="t" r="r" b="b"/>
            <a:pathLst>
              <a:path w="5133511" h="1932067">
                <a:moveTo>
                  <a:pt x="0" y="0"/>
                </a:moveTo>
                <a:lnTo>
                  <a:pt x="5133510" y="0"/>
                </a:lnTo>
                <a:lnTo>
                  <a:pt x="5133510" y="1932067"/>
                </a:lnTo>
                <a:lnTo>
                  <a:pt x="0" y="19320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0" y="-563449"/>
            <a:ext cx="3129532" cy="1592149"/>
          </a:xfrm>
          <a:custGeom>
            <a:avLst/>
            <a:gdLst/>
            <a:ahLst/>
            <a:cxnLst/>
            <a:rect l="l" t="t" r="r" b="b"/>
            <a:pathLst>
              <a:path w="3129532" h="1592149">
                <a:moveTo>
                  <a:pt x="0" y="0"/>
                </a:moveTo>
                <a:lnTo>
                  <a:pt x="3129532" y="0"/>
                </a:lnTo>
                <a:lnTo>
                  <a:pt x="3129532" y="1592149"/>
                </a:lnTo>
                <a:lnTo>
                  <a:pt x="0" y="1592149"/>
                </a:lnTo>
                <a:lnTo>
                  <a:pt x="0" y="0"/>
                </a:lnTo>
                <a:close/>
              </a:path>
            </a:pathLst>
          </a:custGeom>
          <a:blipFill>
            <a:blip r:embed="rId7">
              <a:alphaModFix amt="75000"/>
            </a:blip>
            <a:stretch>
              <a:fillRect/>
            </a:stretch>
          </a:blipFill>
        </p:spPr>
      </p:sp>
      <p:sp>
        <p:nvSpPr>
          <p:cNvPr id="14" name="TextBox 14"/>
          <p:cNvSpPr txBox="1"/>
          <p:nvPr/>
        </p:nvSpPr>
        <p:spPr>
          <a:xfrm>
            <a:off x="1028700" y="1069865"/>
            <a:ext cx="7228430" cy="2129056"/>
          </a:xfrm>
          <a:prstGeom prst="rect">
            <a:avLst/>
          </a:prstGeom>
        </p:spPr>
        <p:txBody>
          <a:bodyPr lIns="0" tIns="0" rIns="0" bIns="0" rtlCol="0" anchor="t">
            <a:spAutoFit/>
          </a:bodyPr>
          <a:lstStyle/>
          <a:p>
            <a:pPr marL="0" lvl="0" indent="0" algn="l">
              <a:lnSpc>
                <a:spcPts val="7870"/>
              </a:lnSpc>
              <a:spcBef>
                <a:spcPct val="0"/>
              </a:spcBef>
            </a:pPr>
            <a:r>
              <a:rPr lang="en-US" sz="6903" u="none" strike="noStrike">
                <a:solidFill>
                  <a:srgbClr val="000000"/>
                </a:solidFill>
                <a:latin typeface="Funtastic"/>
                <a:ea typeface="Funtastic"/>
                <a:cs typeface="Funtastic"/>
                <a:sym typeface="Funtastic"/>
              </a:rPr>
              <a:t>ENVIRONMENTAL SUSTAINABILITY</a:t>
            </a:r>
          </a:p>
        </p:txBody>
      </p:sp>
      <p:sp>
        <p:nvSpPr>
          <p:cNvPr id="15" name="TextBox 15"/>
          <p:cNvSpPr txBox="1"/>
          <p:nvPr/>
        </p:nvSpPr>
        <p:spPr>
          <a:xfrm>
            <a:off x="8460337" y="1579247"/>
            <a:ext cx="9577864" cy="3975127"/>
          </a:xfrm>
          <a:prstGeom prst="rect">
            <a:avLst/>
          </a:prstGeom>
        </p:spPr>
        <p:txBody>
          <a:bodyPr lIns="0" tIns="0" rIns="0" bIns="0" rtlCol="0" anchor="t">
            <a:spAutoFit/>
          </a:bodyPr>
          <a:lstStyle/>
          <a:p>
            <a:pPr marL="595732" lvl="1" indent="-297866" algn="l">
              <a:lnSpc>
                <a:spcPts val="3863"/>
              </a:lnSpc>
              <a:buFont typeface="Arial"/>
              <a:buChar char="•"/>
            </a:pPr>
            <a:r>
              <a:rPr lang="en-US" sz="2759" b="1" u="none" strike="noStrike" dirty="0">
                <a:solidFill>
                  <a:srgbClr val="000000"/>
                </a:solidFill>
                <a:latin typeface="Poppins Bold"/>
                <a:ea typeface="Poppins Bold"/>
                <a:cs typeface="Poppins Bold"/>
                <a:sym typeface="Poppins Bold"/>
              </a:rPr>
              <a:t>Reducing Carbon Footprint: </a:t>
            </a:r>
            <a:r>
              <a:rPr lang="en-US" sz="2759" u="none" strike="noStrike" dirty="0">
                <a:solidFill>
                  <a:srgbClr val="000000"/>
                </a:solidFill>
                <a:latin typeface="Poppins"/>
                <a:ea typeface="Poppins"/>
                <a:cs typeface="Poppins"/>
                <a:sym typeface="Poppins"/>
              </a:rPr>
              <a:t>Using renewable energy sources and increasing energy efficiency.</a:t>
            </a:r>
          </a:p>
          <a:p>
            <a:pPr marL="595732" lvl="1" indent="-297866" algn="l">
              <a:lnSpc>
                <a:spcPts val="3863"/>
              </a:lnSpc>
              <a:buFont typeface="Arial"/>
              <a:buChar char="•"/>
            </a:pPr>
            <a:r>
              <a:rPr lang="en-US" sz="2759" b="1" u="none" strike="noStrike" dirty="0">
                <a:solidFill>
                  <a:srgbClr val="000000"/>
                </a:solidFill>
                <a:latin typeface="Poppins Bold"/>
                <a:ea typeface="Poppins Bold"/>
                <a:cs typeface="Poppins Bold"/>
                <a:sym typeface="Poppins Bold"/>
              </a:rPr>
              <a:t>Save Water: </a:t>
            </a:r>
            <a:r>
              <a:rPr lang="en-US" sz="2759" u="none" strike="noStrike" dirty="0" smtClean="0">
                <a:solidFill>
                  <a:srgbClr val="000000"/>
                </a:solidFill>
                <a:latin typeface="Poppins"/>
                <a:ea typeface="Poppins"/>
                <a:cs typeface="Poppins"/>
                <a:sym typeface="Poppins"/>
              </a:rPr>
              <a:t>Implementing </a:t>
            </a:r>
            <a:r>
              <a:rPr lang="en-US" sz="2759" u="none" strike="noStrike" dirty="0">
                <a:solidFill>
                  <a:srgbClr val="000000"/>
                </a:solidFill>
                <a:latin typeface="Poppins"/>
                <a:ea typeface="Poppins"/>
                <a:cs typeface="Poppins"/>
                <a:sym typeface="Poppins"/>
              </a:rPr>
              <a:t>water saving techniques and reduce waste.</a:t>
            </a:r>
          </a:p>
          <a:p>
            <a:pPr marL="595732" lvl="1" indent="-297866" algn="l">
              <a:lnSpc>
                <a:spcPts val="3863"/>
              </a:lnSpc>
              <a:buFont typeface="Arial"/>
              <a:buChar char="•"/>
            </a:pPr>
            <a:r>
              <a:rPr lang="en-US" sz="2759" b="1" u="none" strike="noStrike" dirty="0">
                <a:solidFill>
                  <a:srgbClr val="000000"/>
                </a:solidFill>
                <a:latin typeface="Poppins Bold"/>
                <a:ea typeface="Poppins Bold"/>
                <a:cs typeface="Poppins Bold"/>
                <a:sym typeface="Poppins Bold"/>
              </a:rPr>
              <a:t>Protecting Biodiversity: </a:t>
            </a:r>
            <a:r>
              <a:rPr lang="en-US" sz="2759" u="none" strike="noStrike" dirty="0">
                <a:solidFill>
                  <a:srgbClr val="000000"/>
                </a:solidFill>
                <a:latin typeface="Poppins"/>
                <a:ea typeface="Poppins"/>
                <a:cs typeface="Poppins"/>
                <a:sym typeface="Poppins"/>
              </a:rPr>
              <a:t>Preserving natural habitats and endangered species.</a:t>
            </a:r>
          </a:p>
          <a:p>
            <a:pPr marL="595732" lvl="1" indent="-297866" algn="l">
              <a:lnSpc>
                <a:spcPts val="3863"/>
              </a:lnSpc>
              <a:buFont typeface="Arial"/>
              <a:buChar char="•"/>
            </a:pPr>
            <a:r>
              <a:rPr lang="en-US" sz="2759" b="1" u="none" strike="noStrike" dirty="0">
                <a:solidFill>
                  <a:srgbClr val="000000"/>
                </a:solidFill>
                <a:latin typeface="Poppins Bold"/>
                <a:ea typeface="Poppins Bold"/>
                <a:cs typeface="Poppins Bold"/>
                <a:sym typeface="Poppins Bold"/>
              </a:rPr>
              <a:t>Waste Management: </a:t>
            </a:r>
            <a:r>
              <a:rPr lang="en-US" sz="2759" u="none" strike="noStrike" dirty="0" smtClean="0">
                <a:solidFill>
                  <a:srgbClr val="000000"/>
                </a:solidFill>
                <a:latin typeface="Poppins"/>
                <a:ea typeface="Poppins"/>
                <a:cs typeface="Poppins"/>
                <a:sym typeface="Poppins"/>
              </a:rPr>
              <a:t>Promoting </a:t>
            </a:r>
            <a:r>
              <a:rPr lang="en-US" sz="2759" u="none" strike="noStrike" dirty="0">
                <a:solidFill>
                  <a:srgbClr val="000000"/>
                </a:solidFill>
                <a:latin typeface="Poppins"/>
                <a:ea typeface="Poppins"/>
                <a:cs typeface="Poppins"/>
                <a:sym typeface="Poppins"/>
              </a:rPr>
              <a:t>recycling, composting and reduction of single use plastics.</a:t>
            </a:r>
          </a:p>
        </p:txBody>
      </p:sp>
      <p:sp>
        <p:nvSpPr>
          <p:cNvPr id="16" name="Freeform 16"/>
          <p:cNvSpPr/>
          <p:nvPr/>
        </p:nvSpPr>
        <p:spPr>
          <a:xfrm flipH="1">
            <a:off x="17259300" y="7460351"/>
            <a:ext cx="2764615" cy="1432573"/>
          </a:xfrm>
          <a:custGeom>
            <a:avLst/>
            <a:gdLst/>
            <a:ahLst/>
            <a:cxnLst/>
            <a:rect l="l" t="t" r="r" b="b"/>
            <a:pathLst>
              <a:path w="2764615" h="1432573">
                <a:moveTo>
                  <a:pt x="2764615" y="0"/>
                </a:moveTo>
                <a:lnTo>
                  <a:pt x="0" y="0"/>
                </a:lnTo>
                <a:lnTo>
                  <a:pt x="0" y="1432573"/>
                </a:lnTo>
                <a:lnTo>
                  <a:pt x="2764615" y="1432573"/>
                </a:lnTo>
                <a:lnTo>
                  <a:pt x="2764615"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9728184" y="5674683"/>
            <a:ext cx="4429955" cy="4186307"/>
          </a:xfrm>
          <a:custGeom>
            <a:avLst/>
            <a:gdLst/>
            <a:ahLst/>
            <a:cxnLst/>
            <a:rect l="l" t="t" r="r" b="b"/>
            <a:pathLst>
              <a:path w="4429955" h="4186307">
                <a:moveTo>
                  <a:pt x="0" y="0"/>
                </a:moveTo>
                <a:lnTo>
                  <a:pt x="4429955" y="0"/>
                </a:lnTo>
                <a:lnTo>
                  <a:pt x="4429955" y="4186307"/>
                </a:lnTo>
                <a:lnTo>
                  <a:pt x="0" y="4186307"/>
                </a:lnTo>
                <a:lnTo>
                  <a:pt x="0" y="0"/>
                </a:lnTo>
                <a:close/>
              </a:path>
            </a:pathLst>
          </a:custGeom>
          <a:blipFill>
            <a:blip r:embed="rId14"/>
            <a:stretch>
              <a:fillRect/>
            </a:stretch>
          </a:blipFill>
        </p:spPr>
      </p:sp>
      <p:sp>
        <p:nvSpPr>
          <p:cNvPr id="18" name="Freeform 18"/>
          <p:cNvSpPr/>
          <p:nvPr/>
        </p:nvSpPr>
        <p:spPr>
          <a:xfrm>
            <a:off x="-283185" y="3869034"/>
            <a:ext cx="9754194" cy="7182634"/>
          </a:xfrm>
          <a:custGeom>
            <a:avLst/>
            <a:gdLst/>
            <a:ahLst/>
            <a:cxnLst/>
            <a:rect l="l" t="t" r="r" b="b"/>
            <a:pathLst>
              <a:path w="9754194" h="7182634">
                <a:moveTo>
                  <a:pt x="0" y="0"/>
                </a:moveTo>
                <a:lnTo>
                  <a:pt x="9754194" y="0"/>
                </a:lnTo>
                <a:lnTo>
                  <a:pt x="9754194" y="7182634"/>
                </a:lnTo>
                <a:lnTo>
                  <a:pt x="0" y="71826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394567" y="7315059"/>
            <a:ext cx="19077134" cy="4385535"/>
          </a:xfrm>
          <a:custGeom>
            <a:avLst/>
            <a:gdLst/>
            <a:ahLst/>
            <a:cxnLst/>
            <a:rect l="l" t="t" r="r" b="b"/>
            <a:pathLst>
              <a:path w="19077134" h="4385535">
                <a:moveTo>
                  <a:pt x="0" y="0"/>
                </a:moveTo>
                <a:lnTo>
                  <a:pt x="19077134" y="0"/>
                </a:lnTo>
                <a:lnTo>
                  <a:pt x="19077134" y="4385535"/>
                </a:lnTo>
                <a:lnTo>
                  <a:pt x="0" y="4385535"/>
                </a:lnTo>
                <a:lnTo>
                  <a:pt x="0" y="0"/>
                </a:lnTo>
                <a:close/>
              </a:path>
            </a:pathLst>
          </a:custGeom>
          <a:blipFill>
            <a:blip r:embed="rId3">
              <a:extLst>
                <a:ext uri="{96DAC541-7B7A-43D3-8B79-37D633B846F1}">
                  <asvg:svgBlip xmlns:asvg="http://schemas.microsoft.com/office/drawing/2016/SVG/main" xmlns="" r:embed="rId4"/>
                </a:ext>
              </a:extLst>
            </a:blip>
            <a:stretch>
              <a:fillRect t="-67673"/>
            </a:stretch>
          </a:blipFill>
        </p:spPr>
      </p:sp>
      <p:sp>
        <p:nvSpPr>
          <p:cNvPr id="4" name="Freeform 4"/>
          <p:cNvSpPr/>
          <p:nvPr/>
        </p:nvSpPr>
        <p:spPr>
          <a:xfrm>
            <a:off x="6219" y="4193874"/>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9265605" y="4193874"/>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028700" y="3799529"/>
            <a:ext cx="10502978" cy="4234850"/>
            <a:chOff x="0" y="0"/>
            <a:chExt cx="2194135" cy="884685"/>
          </a:xfrm>
        </p:grpSpPr>
        <p:sp>
          <p:nvSpPr>
            <p:cNvPr id="7" name="Freeform 7"/>
            <p:cNvSpPr/>
            <p:nvPr/>
          </p:nvSpPr>
          <p:spPr>
            <a:xfrm>
              <a:off x="0" y="0"/>
              <a:ext cx="2194134" cy="884685"/>
            </a:xfrm>
            <a:custGeom>
              <a:avLst/>
              <a:gdLst/>
              <a:ahLst/>
              <a:cxnLst/>
              <a:rect l="l" t="t" r="r" b="b"/>
              <a:pathLst>
                <a:path w="2194134" h="884685">
                  <a:moveTo>
                    <a:pt x="22114" y="0"/>
                  </a:moveTo>
                  <a:lnTo>
                    <a:pt x="2172021" y="0"/>
                  </a:lnTo>
                  <a:cubicBezTo>
                    <a:pt x="2177886" y="0"/>
                    <a:pt x="2183511" y="2330"/>
                    <a:pt x="2187658" y="6477"/>
                  </a:cubicBezTo>
                  <a:cubicBezTo>
                    <a:pt x="2191805" y="10624"/>
                    <a:pt x="2194134" y="16249"/>
                    <a:pt x="2194134" y="22114"/>
                  </a:cubicBezTo>
                  <a:lnTo>
                    <a:pt x="2194134" y="862572"/>
                  </a:lnTo>
                  <a:cubicBezTo>
                    <a:pt x="2194134" y="868437"/>
                    <a:pt x="2191805" y="874061"/>
                    <a:pt x="2187658" y="878208"/>
                  </a:cubicBezTo>
                  <a:cubicBezTo>
                    <a:pt x="2183511" y="882355"/>
                    <a:pt x="2177886" y="884685"/>
                    <a:pt x="2172021" y="884685"/>
                  </a:cubicBezTo>
                  <a:lnTo>
                    <a:pt x="22114" y="884685"/>
                  </a:lnTo>
                  <a:cubicBezTo>
                    <a:pt x="16249" y="884685"/>
                    <a:pt x="10624" y="882355"/>
                    <a:pt x="6477" y="878208"/>
                  </a:cubicBezTo>
                  <a:cubicBezTo>
                    <a:pt x="2330" y="874061"/>
                    <a:pt x="0" y="868437"/>
                    <a:pt x="0" y="862572"/>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8" name="TextBox 8"/>
            <p:cNvSpPr txBox="1"/>
            <p:nvPr/>
          </p:nvSpPr>
          <p:spPr>
            <a:xfrm>
              <a:off x="0" y="-47625"/>
              <a:ext cx="2194135" cy="932310"/>
            </a:xfrm>
            <a:prstGeom prst="rect">
              <a:avLst/>
            </a:prstGeom>
          </p:spPr>
          <p:txBody>
            <a:bodyPr lIns="58105" tIns="58105" rIns="58105" bIns="58105" rtlCol="0" anchor="ctr"/>
            <a:lstStyle/>
            <a:p>
              <a:pPr algn="ctr">
                <a:lnSpc>
                  <a:spcPts val="3499"/>
                </a:lnSpc>
              </a:pPr>
              <a:endParaRPr/>
            </a:p>
          </p:txBody>
        </p:sp>
      </p:grpSp>
      <p:sp>
        <p:nvSpPr>
          <p:cNvPr id="9" name="Freeform 9"/>
          <p:cNvSpPr/>
          <p:nvPr/>
        </p:nvSpPr>
        <p:spPr>
          <a:xfrm flipH="1">
            <a:off x="9910546" y="504015"/>
            <a:ext cx="6613676" cy="3364708"/>
          </a:xfrm>
          <a:custGeom>
            <a:avLst/>
            <a:gdLst/>
            <a:ahLst/>
            <a:cxnLst/>
            <a:rect l="l" t="t" r="r" b="b"/>
            <a:pathLst>
              <a:path w="6613676" h="3364708">
                <a:moveTo>
                  <a:pt x="6613676" y="0"/>
                </a:moveTo>
                <a:lnTo>
                  <a:pt x="0" y="0"/>
                </a:lnTo>
                <a:lnTo>
                  <a:pt x="0" y="3364708"/>
                </a:lnTo>
                <a:lnTo>
                  <a:pt x="6613676" y="3364708"/>
                </a:lnTo>
                <a:lnTo>
                  <a:pt x="6613676" y="0"/>
                </a:lnTo>
                <a:close/>
              </a:path>
            </a:pathLst>
          </a:custGeom>
          <a:blipFill>
            <a:blip r:embed="rId7">
              <a:alphaModFix amt="75000"/>
            </a:blip>
            <a:stretch>
              <a:fillRect l="-29229" b="-29229"/>
            </a:stretch>
          </a:blipFill>
        </p:spPr>
      </p:sp>
      <p:sp>
        <p:nvSpPr>
          <p:cNvPr id="10" name="Freeform 10"/>
          <p:cNvSpPr/>
          <p:nvPr/>
        </p:nvSpPr>
        <p:spPr>
          <a:xfrm flipH="1">
            <a:off x="13821956" y="-635974"/>
            <a:ext cx="9406070" cy="10143801"/>
          </a:xfrm>
          <a:custGeom>
            <a:avLst/>
            <a:gdLst/>
            <a:ahLst/>
            <a:cxnLst/>
            <a:rect l="l" t="t" r="r" b="b"/>
            <a:pathLst>
              <a:path w="9406070" h="10143801">
                <a:moveTo>
                  <a:pt x="9406070" y="0"/>
                </a:moveTo>
                <a:lnTo>
                  <a:pt x="0" y="0"/>
                </a:lnTo>
                <a:lnTo>
                  <a:pt x="0" y="10143800"/>
                </a:lnTo>
                <a:lnTo>
                  <a:pt x="9406070" y="10143800"/>
                </a:lnTo>
                <a:lnTo>
                  <a:pt x="940607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834939" y="290116"/>
            <a:ext cx="3727279" cy="1896253"/>
          </a:xfrm>
          <a:custGeom>
            <a:avLst/>
            <a:gdLst/>
            <a:ahLst/>
            <a:cxnLst/>
            <a:rect l="l" t="t" r="r" b="b"/>
            <a:pathLst>
              <a:path w="3727279" h="1896253">
                <a:moveTo>
                  <a:pt x="0" y="0"/>
                </a:moveTo>
                <a:lnTo>
                  <a:pt x="3727278" y="0"/>
                </a:lnTo>
                <a:lnTo>
                  <a:pt x="3727278" y="1896253"/>
                </a:lnTo>
                <a:lnTo>
                  <a:pt x="0" y="1896253"/>
                </a:lnTo>
                <a:lnTo>
                  <a:pt x="0" y="0"/>
                </a:lnTo>
                <a:close/>
              </a:path>
            </a:pathLst>
          </a:custGeom>
          <a:blipFill>
            <a:blip r:embed="rId7">
              <a:alphaModFix amt="75000"/>
            </a:blip>
            <a:stretch>
              <a:fillRect/>
            </a:stretch>
          </a:blipFill>
        </p:spPr>
      </p:sp>
      <p:sp>
        <p:nvSpPr>
          <p:cNvPr id="12" name="TextBox 12"/>
          <p:cNvSpPr txBox="1"/>
          <p:nvPr/>
        </p:nvSpPr>
        <p:spPr>
          <a:xfrm>
            <a:off x="1028700" y="933450"/>
            <a:ext cx="7363346" cy="2129056"/>
          </a:xfrm>
          <a:prstGeom prst="rect">
            <a:avLst/>
          </a:prstGeom>
        </p:spPr>
        <p:txBody>
          <a:bodyPr lIns="0" tIns="0" rIns="0" bIns="0" rtlCol="0" anchor="t">
            <a:spAutoFit/>
          </a:bodyPr>
          <a:lstStyle/>
          <a:p>
            <a:pPr marL="0" lvl="0" indent="0" algn="l">
              <a:lnSpc>
                <a:spcPts val="7870"/>
              </a:lnSpc>
              <a:spcBef>
                <a:spcPct val="0"/>
              </a:spcBef>
            </a:pPr>
            <a:r>
              <a:rPr lang="en-US" sz="6903" u="none" strike="noStrike">
                <a:solidFill>
                  <a:srgbClr val="000000"/>
                </a:solidFill>
                <a:latin typeface="Funtastic"/>
                <a:ea typeface="Funtastic"/>
                <a:cs typeface="Funtastic"/>
                <a:sym typeface="Funtastic"/>
              </a:rPr>
              <a:t>SOCIAL SUSTAINABILITY</a:t>
            </a:r>
          </a:p>
        </p:txBody>
      </p:sp>
      <p:sp>
        <p:nvSpPr>
          <p:cNvPr id="13" name="TextBox 13"/>
          <p:cNvSpPr txBox="1"/>
          <p:nvPr/>
        </p:nvSpPr>
        <p:spPr>
          <a:xfrm>
            <a:off x="1028700" y="2995831"/>
            <a:ext cx="6362400" cy="458159"/>
          </a:xfrm>
          <a:prstGeom prst="rect">
            <a:avLst/>
          </a:prstGeom>
        </p:spPr>
        <p:txBody>
          <a:bodyPr lIns="0" tIns="0" rIns="0" bIns="0" rtlCol="0" anchor="t">
            <a:spAutoFit/>
          </a:bodyPr>
          <a:lstStyle/>
          <a:p>
            <a:pPr marL="0" lvl="0" indent="0" algn="l">
              <a:lnSpc>
                <a:spcPts val="3622"/>
              </a:lnSpc>
              <a:spcBef>
                <a:spcPct val="0"/>
              </a:spcBef>
            </a:pPr>
            <a:r>
              <a:rPr lang="en-US" sz="2587" b="1" u="none" strike="noStrike">
                <a:solidFill>
                  <a:srgbClr val="000000"/>
                </a:solidFill>
                <a:latin typeface="Poppins Bold"/>
                <a:ea typeface="Poppins Bold"/>
                <a:cs typeface="Poppins Bold"/>
                <a:sym typeface="Poppins Bold"/>
              </a:rPr>
              <a:t>Social sustainability focuses on:</a:t>
            </a:r>
          </a:p>
        </p:txBody>
      </p:sp>
      <p:sp>
        <p:nvSpPr>
          <p:cNvPr id="14" name="TextBox 14"/>
          <p:cNvSpPr txBox="1"/>
          <p:nvPr/>
        </p:nvSpPr>
        <p:spPr>
          <a:xfrm>
            <a:off x="1371600" y="3911145"/>
            <a:ext cx="9072395" cy="4154984"/>
          </a:xfrm>
          <a:prstGeom prst="rect">
            <a:avLst/>
          </a:prstGeom>
        </p:spPr>
        <p:txBody>
          <a:bodyPr lIns="0" tIns="0" rIns="0" bIns="0" rtlCol="0" anchor="t">
            <a:spAutoFit/>
          </a:bodyPr>
          <a:lstStyle/>
          <a:p>
            <a:pPr marL="548650" lvl="1" indent="-274325" algn="l">
              <a:lnSpc>
                <a:spcPts val="3557"/>
              </a:lnSpc>
              <a:spcBef>
                <a:spcPct val="0"/>
              </a:spcBef>
              <a:buFont typeface="Arial"/>
              <a:buChar char="•"/>
            </a:pPr>
            <a:r>
              <a:rPr lang="en-US" sz="2541" b="1" u="none" strike="noStrike" dirty="0">
                <a:solidFill>
                  <a:srgbClr val="000000"/>
                </a:solidFill>
                <a:latin typeface="Poppins Bold"/>
                <a:ea typeface="Poppins Bold"/>
                <a:cs typeface="Poppins Bold"/>
                <a:sym typeface="Poppins Bold"/>
              </a:rPr>
              <a:t>Equity and Inclusion: </a:t>
            </a:r>
            <a:r>
              <a:rPr lang="en-US" sz="2541" u="none" strike="noStrike" dirty="0" smtClean="0">
                <a:solidFill>
                  <a:srgbClr val="000000"/>
                </a:solidFill>
                <a:latin typeface="Poppins"/>
                <a:ea typeface="Poppins"/>
                <a:cs typeface="Poppins"/>
                <a:sym typeface="Poppins"/>
              </a:rPr>
              <a:t>Guaranteeing </a:t>
            </a:r>
            <a:r>
              <a:rPr lang="en-US" sz="2541" u="none" strike="noStrike" dirty="0">
                <a:solidFill>
                  <a:srgbClr val="000000"/>
                </a:solidFill>
                <a:latin typeface="Poppins"/>
                <a:ea typeface="Poppins"/>
                <a:cs typeface="Poppins"/>
                <a:sym typeface="Poppins"/>
              </a:rPr>
              <a:t>fair treatment and opportunities for everyone.</a:t>
            </a:r>
          </a:p>
          <a:p>
            <a:pPr marL="548650" lvl="1" indent="-274325" algn="l">
              <a:lnSpc>
                <a:spcPts val="3557"/>
              </a:lnSpc>
              <a:spcBef>
                <a:spcPct val="0"/>
              </a:spcBef>
              <a:buFont typeface="Arial"/>
              <a:buChar char="•"/>
            </a:pPr>
            <a:r>
              <a:rPr lang="en-US" sz="2541" b="1" u="none" strike="noStrike" dirty="0">
                <a:solidFill>
                  <a:srgbClr val="000000"/>
                </a:solidFill>
                <a:latin typeface="Poppins Bold"/>
                <a:ea typeface="Poppins Bold"/>
                <a:cs typeface="Poppins Bold"/>
                <a:sym typeface="Poppins Bold"/>
              </a:rPr>
              <a:t>Community Engagement: </a:t>
            </a:r>
            <a:r>
              <a:rPr lang="en-US" sz="2541" u="none" strike="noStrike" dirty="0" smtClean="0">
                <a:solidFill>
                  <a:srgbClr val="000000"/>
                </a:solidFill>
                <a:latin typeface="Poppins"/>
                <a:ea typeface="Poppins"/>
                <a:cs typeface="Poppins"/>
                <a:sym typeface="Poppins"/>
              </a:rPr>
              <a:t>Fostering </a:t>
            </a:r>
            <a:r>
              <a:rPr lang="en-US" sz="2541" u="none" strike="noStrike" dirty="0">
                <a:solidFill>
                  <a:srgbClr val="000000"/>
                </a:solidFill>
                <a:latin typeface="Poppins"/>
                <a:ea typeface="Poppins"/>
                <a:cs typeface="Poppins"/>
                <a:sym typeface="Poppins"/>
              </a:rPr>
              <a:t>participation and collaboration within the community.</a:t>
            </a:r>
          </a:p>
          <a:p>
            <a:pPr marL="548650" lvl="1" indent="-274325" algn="l">
              <a:lnSpc>
                <a:spcPts val="3557"/>
              </a:lnSpc>
              <a:spcBef>
                <a:spcPct val="0"/>
              </a:spcBef>
              <a:buFont typeface="Arial"/>
              <a:buChar char="•"/>
            </a:pPr>
            <a:r>
              <a:rPr lang="en-US" sz="2541" b="1" u="none" strike="noStrike" dirty="0">
                <a:solidFill>
                  <a:srgbClr val="000000"/>
                </a:solidFill>
                <a:latin typeface="Poppins Bold"/>
                <a:ea typeface="Poppins Bold"/>
                <a:cs typeface="Poppins Bold"/>
                <a:sym typeface="Poppins Bold"/>
              </a:rPr>
              <a:t>Education and Awareness: </a:t>
            </a:r>
            <a:r>
              <a:rPr lang="en-US" sz="2541" u="none" strike="noStrike" dirty="0" smtClean="0">
                <a:solidFill>
                  <a:srgbClr val="000000"/>
                </a:solidFill>
                <a:latin typeface="Poppins"/>
                <a:ea typeface="Poppins"/>
                <a:cs typeface="Poppins"/>
                <a:sym typeface="Poppins"/>
              </a:rPr>
              <a:t>Advocating </a:t>
            </a:r>
            <a:r>
              <a:rPr lang="en-US" sz="2541" u="none" strike="noStrike" dirty="0">
                <a:solidFill>
                  <a:srgbClr val="000000"/>
                </a:solidFill>
                <a:latin typeface="Poppins"/>
                <a:ea typeface="Poppins"/>
                <a:cs typeface="Poppins"/>
                <a:sym typeface="Poppins"/>
              </a:rPr>
              <a:t>for sustainable practices through educational initiatives.</a:t>
            </a:r>
          </a:p>
          <a:p>
            <a:pPr marL="548650" lvl="1" indent="-274325" algn="l">
              <a:lnSpc>
                <a:spcPts val="3557"/>
              </a:lnSpc>
              <a:spcBef>
                <a:spcPct val="0"/>
              </a:spcBef>
              <a:buFont typeface="Arial"/>
              <a:buChar char="•"/>
            </a:pPr>
            <a:r>
              <a:rPr lang="en-US" sz="2541" b="1" u="none" strike="noStrike" dirty="0">
                <a:solidFill>
                  <a:srgbClr val="000000"/>
                </a:solidFill>
                <a:latin typeface="Poppins Bold"/>
                <a:ea typeface="Poppins Bold"/>
                <a:cs typeface="Poppins Bold"/>
                <a:sym typeface="Poppins Bold"/>
              </a:rPr>
              <a:t>Health and Wellbeing: </a:t>
            </a:r>
            <a:r>
              <a:rPr lang="en-US" sz="2541" u="none" strike="noStrike" dirty="0" smtClean="0">
                <a:solidFill>
                  <a:srgbClr val="000000"/>
                </a:solidFill>
                <a:latin typeface="Poppins"/>
                <a:ea typeface="Poppins"/>
                <a:cs typeface="Poppins"/>
                <a:sym typeface="Poppins"/>
              </a:rPr>
              <a:t>Promoting </a:t>
            </a:r>
            <a:r>
              <a:rPr lang="en-US" sz="2541" u="none" strike="noStrike" dirty="0">
                <a:solidFill>
                  <a:srgbClr val="000000"/>
                </a:solidFill>
                <a:latin typeface="Poppins"/>
                <a:ea typeface="Poppins"/>
                <a:cs typeface="Poppins"/>
                <a:sym typeface="Poppins"/>
              </a:rPr>
              <a:t>access to healthcare services and healthy living environments.</a:t>
            </a:r>
          </a:p>
        </p:txBody>
      </p:sp>
      <p:sp>
        <p:nvSpPr>
          <p:cNvPr id="15" name="Freeform 15"/>
          <p:cNvSpPr/>
          <p:nvPr/>
        </p:nvSpPr>
        <p:spPr>
          <a:xfrm>
            <a:off x="9910546" y="3799529"/>
            <a:ext cx="8377454" cy="7052293"/>
          </a:xfrm>
          <a:custGeom>
            <a:avLst/>
            <a:gdLst/>
            <a:ahLst/>
            <a:cxnLst/>
            <a:rect l="l" t="t" r="r" b="b"/>
            <a:pathLst>
              <a:path w="8377454" h="7052293">
                <a:moveTo>
                  <a:pt x="0" y="0"/>
                </a:moveTo>
                <a:lnTo>
                  <a:pt x="8377454" y="0"/>
                </a:lnTo>
                <a:lnTo>
                  <a:pt x="8377454" y="7052294"/>
                </a:lnTo>
                <a:lnTo>
                  <a:pt x="0" y="70522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flipH="1">
            <a:off x="-353607" y="9196429"/>
            <a:ext cx="2764615" cy="1432573"/>
          </a:xfrm>
          <a:custGeom>
            <a:avLst/>
            <a:gdLst/>
            <a:ahLst/>
            <a:cxnLst/>
            <a:rect l="l" t="t" r="r" b="b"/>
            <a:pathLst>
              <a:path w="2764615" h="1432573">
                <a:moveTo>
                  <a:pt x="2764614" y="0"/>
                </a:moveTo>
                <a:lnTo>
                  <a:pt x="0" y="0"/>
                </a:lnTo>
                <a:lnTo>
                  <a:pt x="0" y="1432573"/>
                </a:lnTo>
                <a:lnTo>
                  <a:pt x="2764614" y="1432573"/>
                </a:lnTo>
                <a:lnTo>
                  <a:pt x="2764614"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2633915" y="8720179"/>
            <a:ext cx="7053724" cy="1844770"/>
          </a:xfrm>
          <a:custGeom>
            <a:avLst/>
            <a:gdLst/>
            <a:ahLst/>
            <a:cxnLst/>
            <a:rect l="l" t="t" r="r" b="b"/>
            <a:pathLst>
              <a:path w="7053724" h="1844770">
                <a:moveTo>
                  <a:pt x="0" y="0"/>
                </a:moveTo>
                <a:lnTo>
                  <a:pt x="7053724" y="0"/>
                </a:lnTo>
                <a:lnTo>
                  <a:pt x="7053724" y="1844770"/>
                </a:lnTo>
                <a:lnTo>
                  <a:pt x="0" y="1844770"/>
                </a:lnTo>
                <a:lnTo>
                  <a:pt x="0" y="0"/>
                </a:lnTo>
                <a:close/>
              </a:path>
            </a:pathLst>
          </a:custGeom>
          <a:blipFill>
            <a:blip r:embed="rId14"/>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flipH="1">
            <a:off x="-1010009" y="0"/>
            <a:ext cx="5125544" cy="7378364"/>
          </a:xfrm>
          <a:custGeom>
            <a:avLst/>
            <a:gdLst/>
            <a:ahLst/>
            <a:cxnLst/>
            <a:rect l="l" t="t" r="r" b="b"/>
            <a:pathLst>
              <a:path w="5125544" h="7378364">
                <a:moveTo>
                  <a:pt x="5125544" y="0"/>
                </a:moveTo>
                <a:lnTo>
                  <a:pt x="0" y="0"/>
                </a:lnTo>
                <a:lnTo>
                  <a:pt x="0" y="7378364"/>
                </a:lnTo>
                <a:lnTo>
                  <a:pt x="5125544" y="7378364"/>
                </a:lnTo>
                <a:lnTo>
                  <a:pt x="5125544" y="0"/>
                </a:lnTo>
                <a:close/>
              </a:path>
            </a:pathLst>
          </a:custGeom>
          <a:blipFill>
            <a:blip r:embed="rId3"/>
            <a:stretch>
              <a:fillRect/>
            </a:stretch>
          </a:blipFill>
        </p:spPr>
      </p:sp>
      <p:sp>
        <p:nvSpPr>
          <p:cNvPr id="4" name="Freeform 4"/>
          <p:cNvSpPr/>
          <p:nvPr/>
        </p:nvSpPr>
        <p:spPr>
          <a:xfrm>
            <a:off x="-262589" y="4171927"/>
            <a:ext cx="4823567" cy="3262485"/>
          </a:xfrm>
          <a:custGeom>
            <a:avLst/>
            <a:gdLst/>
            <a:ahLst/>
            <a:cxnLst/>
            <a:rect l="l" t="t" r="r" b="b"/>
            <a:pathLst>
              <a:path w="4823567" h="3262485">
                <a:moveTo>
                  <a:pt x="0" y="0"/>
                </a:moveTo>
                <a:lnTo>
                  <a:pt x="4823567" y="0"/>
                </a:lnTo>
                <a:lnTo>
                  <a:pt x="4823567" y="3262485"/>
                </a:lnTo>
                <a:lnTo>
                  <a:pt x="0" y="32624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4208112" y="4171927"/>
            <a:ext cx="4823567" cy="3262485"/>
          </a:xfrm>
          <a:custGeom>
            <a:avLst/>
            <a:gdLst/>
            <a:ahLst/>
            <a:cxnLst/>
            <a:rect l="l" t="t" r="r" b="b"/>
            <a:pathLst>
              <a:path w="4823567" h="3262485">
                <a:moveTo>
                  <a:pt x="0" y="0"/>
                </a:moveTo>
                <a:lnTo>
                  <a:pt x="4823567" y="0"/>
                </a:lnTo>
                <a:lnTo>
                  <a:pt x="4823567" y="3262485"/>
                </a:lnTo>
                <a:lnTo>
                  <a:pt x="0" y="32624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3015793" y="6939024"/>
            <a:ext cx="22143617" cy="5090471"/>
          </a:xfrm>
          <a:custGeom>
            <a:avLst/>
            <a:gdLst/>
            <a:ahLst/>
            <a:cxnLst/>
            <a:rect l="l" t="t" r="r" b="b"/>
            <a:pathLst>
              <a:path w="22143617" h="5090471">
                <a:moveTo>
                  <a:pt x="0" y="0"/>
                </a:moveTo>
                <a:lnTo>
                  <a:pt x="22143617" y="0"/>
                </a:lnTo>
                <a:lnTo>
                  <a:pt x="22143617" y="5090472"/>
                </a:lnTo>
                <a:lnTo>
                  <a:pt x="0" y="5090472"/>
                </a:lnTo>
                <a:lnTo>
                  <a:pt x="0" y="0"/>
                </a:lnTo>
                <a:close/>
              </a:path>
            </a:pathLst>
          </a:custGeom>
          <a:blipFill>
            <a:blip r:embed="rId6">
              <a:extLst>
                <a:ext uri="{96DAC541-7B7A-43D3-8B79-37D633B846F1}">
                  <asvg:svgBlip xmlns:asvg="http://schemas.microsoft.com/office/drawing/2016/SVG/main" xmlns="" r:embed="rId7"/>
                </a:ext>
              </a:extLst>
            </a:blip>
            <a:stretch>
              <a:fillRect t="-67673"/>
            </a:stretch>
          </a:blipFill>
        </p:spPr>
      </p:sp>
      <p:sp>
        <p:nvSpPr>
          <p:cNvPr id="7" name="Freeform 7"/>
          <p:cNvSpPr/>
          <p:nvPr/>
        </p:nvSpPr>
        <p:spPr>
          <a:xfrm>
            <a:off x="13291958" y="-1617911"/>
            <a:ext cx="9406070" cy="10143801"/>
          </a:xfrm>
          <a:custGeom>
            <a:avLst/>
            <a:gdLst/>
            <a:ahLst/>
            <a:cxnLst/>
            <a:rect l="l" t="t" r="r" b="b"/>
            <a:pathLst>
              <a:path w="9406070" h="10143801">
                <a:moveTo>
                  <a:pt x="0" y="0"/>
                </a:moveTo>
                <a:lnTo>
                  <a:pt x="9406070" y="0"/>
                </a:lnTo>
                <a:lnTo>
                  <a:pt x="9406070" y="10143801"/>
                </a:lnTo>
                <a:lnTo>
                  <a:pt x="0" y="1014380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12838185" y="1702273"/>
            <a:ext cx="2390980" cy="2000742"/>
          </a:xfrm>
          <a:custGeom>
            <a:avLst/>
            <a:gdLst/>
            <a:ahLst/>
            <a:cxnLst/>
            <a:rect l="l" t="t" r="r" b="b"/>
            <a:pathLst>
              <a:path w="2390980" h="2000742">
                <a:moveTo>
                  <a:pt x="0" y="0"/>
                </a:moveTo>
                <a:lnTo>
                  <a:pt x="2390980" y="0"/>
                </a:lnTo>
                <a:lnTo>
                  <a:pt x="2390980" y="2000742"/>
                </a:lnTo>
                <a:lnTo>
                  <a:pt x="0" y="2000742"/>
                </a:lnTo>
                <a:lnTo>
                  <a:pt x="0" y="0"/>
                </a:lnTo>
                <a:close/>
              </a:path>
            </a:pathLst>
          </a:custGeom>
          <a:blipFill>
            <a:blip r:embed="rId10"/>
            <a:stretch>
              <a:fillRect/>
            </a:stretch>
          </a:blipFill>
        </p:spPr>
      </p:sp>
      <p:sp>
        <p:nvSpPr>
          <p:cNvPr id="9" name="TextBox 9"/>
          <p:cNvSpPr txBox="1"/>
          <p:nvPr/>
        </p:nvSpPr>
        <p:spPr>
          <a:xfrm>
            <a:off x="5449815" y="933450"/>
            <a:ext cx="7388370" cy="2129056"/>
          </a:xfrm>
          <a:prstGeom prst="rect">
            <a:avLst/>
          </a:prstGeom>
        </p:spPr>
        <p:txBody>
          <a:bodyPr lIns="0" tIns="0" rIns="0" bIns="0" rtlCol="0" anchor="t">
            <a:spAutoFit/>
          </a:bodyPr>
          <a:lstStyle/>
          <a:p>
            <a:pPr marL="0" lvl="0" indent="0" algn="ctr">
              <a:lnSpc>
                <a:spcPts val="7870"/>
              </a:lnSpc>
              <a:spcBef>
                <a:spcPct val="0"/>
              </a:spcBef>
            </a:pPr>
            <a:r>
              <a:rPr lang="en-US" sz="6903" u="none" strike="noStrike">
                <a:solidFill>
                  <a:srgbClr val="000000"/>
                </a:solidFill>
                <a:latin typeface="Funtastic"/>
                <a:ea typeface="Funtastic"/>
                <a:cs typeface="Funtastic"/>
                <a:sym typeface="Funtastic"/>
              </a:rPr>
              <a:t>ECONOMIC SUSTAINABILITY</a:t>
            </a:r>
          </a:p>
        </p:txBody>
      </p:sp>
      <p:sp>
        <p:nvSpPr>
          <p:cNvPr id="10" name="TextBox 10"/>
          <p:cNvSpPr txBox="1"/>
          <p:nvPr/>
        </p:nvSpPr>
        <p:spPr>
          <a:xfrm>
            <a:off x="5733842" y="2995831"/>
            <a:ext cx="6362400" cy="458159"/>
          </a:xfrm>
          <a:prstGeom prst="rect">
            <a:avLst/>
          </a:prstGeom>
        </p:spPr>
        <p:txBody>
          <a:bodyPr lIns="0" tIns="0" rIns="0" bIns="0" rtlCol="0" anchor="t">
            <a:spAutoFit/>
          </a:bodyPr>
          <a:lstStyle/>
          <a:p>
            <a:pPr marL="0" lvl="0" indent="0" algn="ctr">
              <a:lnSpc>
                <a:spcPts val="3622"/>
              </a:lnSpc>
              <a:spcBef>
                <a:spcPct val="0"/>
              </a:spcBef>
            </a:pPr>
            <a:r>
              <a:rPr lang="en-US" sz="2587" b="1" u="none" strike="noStrike">
                <a:solidFill>
                  <a:srgbClr val="000000"/>
                </a:solidFill>
                <a:latin typeface="Poppins Bold"/>
                <a:ea typeface="Poppins Bold"/>
                <a:cs typeface="Poppins Bold"/>
                <a:sym typeface="Poppins Bold"/>
              </a:rPr>
              <a:t>Economic sustainability includes:</a:t>
            </a:r>
          </a:p>
        </p:txBody>
      </p:sp>
      <p:grpSp>
        <p:nvGrpSpPr>
          <p:cNvPr id="11" name="Group 11"/>
          <p:cNvGrpSpPr/>
          <p:nvPr/>
        </p:nvGrpSpPr>
        <p:grpSpPr>
          <a:xfrm>
            <a:off x="3892511" y="3608019"/>
            <a:ext cx="10502978" cy="4577750"/>
            <a:chOff x="0" y="0"/>
            <a:chExt cx="2194135" cy="956319"/>
          </a:xfrm>
        </p:grpSpPr>
        <p:sp>
          <p:nvSpPr>
            <p:cNvPr id="12" name="Freeform 12"/>
            <p:cNvSpPr/>
            <p:nvPr/>
          </p:nvSpPr>
          <p:spPr>
            <a:xfrm>
              <a:off x="0" y="0"/>
              <a:ext cx="2194134" cy="956319"/>
            </a:xfrm>
            <a:custGeom>
              <a:avLst/>
              <a:gdLst/>
              <a:ahLst/>
              <a:cxnLst/>
              <a:rect l="l" t="t" r="r" b="b"/>
              <a:pathLst>
                <a:path w="2194134" h="956319">
                  <a:moveTo>
                    <a:pt x="22114" y="0"/>
                  </a:moveTo>
                  <a:lnTo>
                    <a:pt x="2172021" y="0"/>
                  </a:lnTo>
                  <a:cubicBezTo>
                    <a:pt x="2177886" y="0"/>
                    <a:pt x="2183511" y="2330"/>
                    <a:pt x="2187658" y="6477"/>
                  </a:cubicBezTo>
                  <a:cubicBezTo>
                    <a:pt x="2191805" y="10624"/>
                    <a:pt x="2194134" y="16249"/>
                    <a:pt x="2194134" y="22114"/>
                  </a:cubicBezTo>
                  <a:lnTo>
                    <a:pt x="2194134" y="934206"/>
                  </a:lnTo>
                  <a:cubicBezTo>
                    <a:pt x="2194134" y="946419"/>
                    <a:pt x="2184234" y="956319"/>
                    <a:pt x="2172021" y="956319"/>
                  </a:cubicBezTo>
                  <a:lnTo>
                    <a:pt x="22114" y="956319"/>
                  </a:lnTo>
                  <a:cubicBezTo>
                    <a:pt x="16249" y="956319"/>
                    <a:pt x="10624" y="953989"/>
                    <a:pt x="6477" y="949842"/>
                  </a:cubicBezTo>
                  <a:cubicBezTo>
                    <a:pt x="2330" y="945695"/>
                    <a:pt x="0" y="940071"/>
                    <a:pt x="0" y="934206"/>
                  </a:cubicBezTo>
                  <a:lnTo>
                    <a:pt x="0" y="22114"/>
                  </a:lnTo>
                  <a:cubicBezTo>
                    <a:pt x="0" y="16249"/>
                    <a:pt x="2330" y="10624"/>
                    <a:pt x="6477" y="6477"/>
                  </a:cubicBezTo>
                  <a:cubicBezTo>
                    <a:pt x="10624" y="2330"/>
                    <a:pt x="16249" y="0"/>
                    <a:pt x="22114" y="0"/>
                  </a:cubicBezTo>
                  <a:close/>
                </a:path>
              </a:pathLst>
            </a:custGeom>
            <a:solidFill>
              <a:srgbClr val="FFFFFF"/>
            </a:solidFill>
          </p:spPr>
        </p:sp>
        <p:sp>
          <p:nvSpPr>
            <p:cNvPr id="13" name="TextBox 13"/>
            <p:cNvSpPr txBox="1"/>
            <p:nvPr/>
          </p:nvSpPr>
          <p:spPr>
            <a:xfrm>
              <a:off x="0" y="-47625"/>
              <a:ext cx="2194135" cy="1003944"/>
            </a:xfrm>
            <a:prstGeom prst="rect">
              <a:avLst/>
            </a:prstGeom>
          </p:spPr>
          <p:txBody>
            <a:bodyPr lIns="58105" tIns="58105" rIns="58105" bIns="58105" rtlCol="0" anchor="ctr"/>
            <a:lstStyle/>
            <a:p>
              <a:pPr algn="ctr">
                <a:lnSpc>
                  <a:spcPts val="3499"/>
                </a:lnSpc>
              </a:pPr>
              <a:endParaRPr/>
            </a:p>
          </p:txBody>
        </p:sp>
      </p:grpSp>
      <p:sp>
        <p:nvSpPr>
          <p:cNvPr id="14" name="Freeform 14"/>
          <p:cNvSpPr/>
          <p:nvPr/>
        </p:nvSpPr>
        <p:spPr>
          <a:xfrm>
            <a:off x="-262589" y="5396737"/>
            <a:ext cx="4810241" cy="4890263"/>
          </a:xfrm>
          <a:custGeom>
            <a:avLst/>
            <a:gdLst/>
            <a:ahLst/>
            <a:cxnLst/>
            <a:rect l="l" t="t" r="r" b="b"/>
            <a:pathLst>
              <a:path w="4810241" h="4890263">
                <a:moveTo>
                  <a:pt x="0" y="0"/>
                </a:moveTo>
                <a:lnTo>
                  <a:pt x="4810241" y="0"/>
                </a:lnTo>
                <a:lnTo>
                  <a:pt x="4810241" y="4890263"/>
                </a:lnTo>
                <a:lnTo>
                  <a:pt x="0" y="489026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5449815" y="8074188"/>
            <a:ext cx="2284962" cy="2425106"/>
          </a:xfrm>
          <a:custGeom>
            <a:avLst/>
            <a:gdLst/>
            <a:ahLst/>
            <a:cxnLst/>
            <a:rect l="l" t="t" r="r" b="b"/>
            <a:pathLst>
              <a:path w="2284962" h="2425106">
                <a:moveTo>
                  <a:pt x="0" y="0"/>
                </a:moveTo>
                <a:lnTo>
                  <a:pt x="2284962" y="0"/>
                </a:lnTo>
                <a:lnTo>
                  <a:pt x="2284962" y="2425106"/>
                </a:lnTo>
                <a:lnTo>
                  <a:pt x="0" y="2425106"/>
                </a:lnTo>
                <a:lnTo>
                  <a:pt x="0" y="0"/>
                </a:lnTo>
                <a:close/>
              </a:path>
            </a:pathLst>
          </a:custGeom>
          <a:blipFill>
            <a:blip r:embed="rId13"/>
            <a:stretch>
              <a:fillRect/>
            </a:stretch>
          </a:blipFill>
        </p:spPr>
      </p:sp>
      <p:sp>
        <p:nvSpPr>
          <p:cNvPr id="16" name="Freeform 16"/>
          <p:cNvSpPr/>
          <p:nvPr/>
        </p:nvSpPr>
        <p:spPr>
          <a:xfrm>
            <a:off x="7734777" y="8728694"/>
            <a:ext cx="1794787" cy="1904867"/>
          </a:xfrm>
          <a:custGeom>
            <a:avLst/>
            <a:gdLst/>
            <a:ahLst/>
            <a:cxnLst/>
            <a:rect l="l" t="t" r="r" b="b"/>
            <a:pathLst>
              <a:path w="1794787" h="1904867">
                <a:moveTo>
                  <a:pt x="0" y="0"/>
                </a:moveTo>
                <a:lnTo>
                  <a:pt x="1794786" y="0"/>
                </a:lnTo>
                <a:lnTo>
                  <a:pt x="1794786" y="1904867"/>
                </a:lnTo>
                <a:lnTo>
                  <a:pt x="0" y="1904867"/>
                </a:lnTo>
                <a:lnTo>
                  <a:pt x="0" y="0"/>
                </a:lnTo>
                <a:close/>
              </a:path>
            </a:pathLst>
          </a:custGeom>
          <a:blipFill>
            <a:blip r:embed="rId13"/>
            <a:stretch>
              <a:fillRect/>
            </a:stretch>
          </a:blipFill>
        </p:spPr>
      </p:sp>
      <p:sp>
        <p:nvSpPr>
          <p:cNvPr id="17" name="Freeform 17"/>
          <p:cNvSpPr/>
          <p:nvPr/>
        </p:nvSpPr>
        <p:spPr>
          <a:xfrm>
            <a:off x="10138138" y="8305867"/>
            <a:ext cx="1794787" cy="1904867"/>
          </a:xfrm>
          <a:custGeom>
            <a:avLst/>
            <a:gdLst/>
            <a:ahLst/>
            <a:cxnLst/>
            <a:rect l="l" t="t" r="r" b="b"/>
            <a:pathLst>
              <a:path w="1794787" h="1904867">
                <a:moveTo>
                  <a:pt x="0" y="0"/>
                </a:moveTo>
                <a:lnTo>
                  <a:pt x="1794786" y="0"/>
                </a:lnTo>
                <a:lnTo>
                  <a:pt x="1794786" y="1904866"/>
                </a:lnTo>
                <a:lnTo>
                  <a:pt x="0" y="1904866"/>
                </a:lnTo>
                <a:lnTo>
                  <a:pt x="0" y="0"/>
                </a:lnTo>
                <a:close/>
              </a:path>
            </a:pathLst>
          </a:custGeom>
          <a:blipFill>
            <a:blip r:embed="rId13"/>
            <a:stretch>
              <a:fillRect/>
            </a:stretch>
          </a:blipFill>
        </p:spPr>
      </p:sp>
      <p:sp>
        <p:nvSpPr>
          <p:cNvPr id="18" name="TextBox 18"/>
          <p:cNvSpPr txBox="1"/>
          <p:nvPr/>
        </p:nvSpPr>
        <p:spPr>
          <a:xfrm>
            <a:off x="4115535" y="3740309"/>
            <a:ext cx="9166898" cy="3871506"/>
          </a:xfrm>
          <a:prstGeom prst="rect">
            <a:avLst/>
          </a:prstGeom>
        </p:spPr>
        <p:txBody>
          <a:bodyPr lIns="0" tIns="0" rIns="0" bIns="0" rtlCol="0" anchor="t">
            <a:spAutoFit/>
          </a:bodyPr>
          <a:lstStyle/>
          <a:p>
            <a:pPr marL="0" lvl="0" indent="0" algn="l">
              <a:lnSpc>
                <a:spcPts val="3434"/>
              </a:lnSpc>
              <a:spcBef>
                <a:spcPct val="0"/>
              </a:spcBef>
            </a:pPr>
            <a:r>
              <a:rPr lang="en-US" sz="2453" u="none" strike="noStrike">
                <a:solidFill>
                  <a:srgbClr val="000000"/>
                </a:solidFill>
                <a:latin typeface="Poppins"/>
                <a:ea typeface="Poppins"/>
                <a:cs typeface="Poppins"/>
                <a:sym typeface="Poppins"/>
              </a:rPr>
              <a:t>Essential Ideas for a Sustainable Future</a:t>
            </a:r>
          </a:p>
          <a:p>
            <a:pPr marL="529712" lvl="1" indent="-264856" algn="l">
              <a:lnSpc>
                <a:spcPts val="3434"/>
              </a:lnSpc>
              <a:buFont typeface="Arial"/>
              <a:buChar char="•"/>
            </a:pPr>
            <a:r>
              <a:rPr lang="en-US" sz="2453" b="1" u="none" strike="noStrike">
                <a:solidFill>
                  <a:srgbClr val="000000"/>
                </a:solidFill>
                <a:latin typeface="Poppins Bold"/>
                <a:ea typeface="Poppins Bold"/>
                <a:cs typeface="Poppins Bold"/>
                <a:sym typeface="Poppins Bold"/>
              </a:rPr>
              <a:t>Green Economy: </a:t>
            </a:r>
            <a:r>
              <a:rPr lang="en-US" sz="2453" u="none" strike="noStrike">
                <a:solidFill>
                  <a:srgbClr val="000000"/>
                </a:solidFill>
                <a:latin typeface="Poppins"/>
                <a:ea typeface="Poppins"/>
                <a:cs typeface="Poppins"/>
                <a:sym typeface="Poppins"/>
              </a:rPr>
              <a:t>Developing businesses that minimize environmental impact.</a:t>
            </a:r>
          </a:p>
          <a:p>
            <a:pPr marL="529712" lvl="1" indent="-264856" algn="l">
              <a:lnSpc>
                <a:spcPts val="3434"/>
              </a:lnSpc>
              <a:spcBef>
                <a:spcPct val="0"/>
              </a:spcBef>
              <a:buFont typeface="Arial"/>
              <a:buChar char="•"/>
            </a:pPr>
            <a:r>
              <a:rPr lang="en-US" sz="2453" b="1" u="none" strike="noStrike">
                <a:solidFill>
                  <a:srgbClr val="000000"/>
                </a:solidFill>
                <a:latin typeface="Poppins Bold"/>
                <a:ea typeface="Poppins Bold"/>
                <a:cs typeface="Poppins Bold"/>
                <a:sym typeface="Poppins Bold"/>
              </a:rPr>
              <a:t>Sustainable Agriculture: </a:t>
            </a:r>
            <a:r>
              <a:rPr lang="en-US" sz="2453" u="none" strike="noStrike">
                <a:solidFill>
                  <a:srgbClr val="000000"/>
                </a:solidFill>
                <a:latin typeface="Poppins"/>
                <a:ea typeface="Poppins"/>
                <a:cs typeface="Poppins"/>
                <a:sym typeface="Poppins"/>
              </a:rPr>
              <a:t>Implementing farming practices that safeguard nature.</a:t>
            </a:r>
          </a:p>
          <a:p>
            <a:pPr marL="529712" lvl="1" indent="-264856" algn="l">
              <a:lnSpc>
                <a:spcPts val="3434"/>
              </a:lnSpc>
              <a:spcBef>
                <a:spcPct val="0"/>
              </a:spcBef>
              <a:buFont typeface="Arial"/>
              <a:buChar char="•"/>
            </a:pPr>
            <a:r>
              <a:rPr lang="en-US" sz="2453" b="1" u="none" strike="noStrike">
                <a:solidFill>
                  <a:srgbClr val="000000"/>
                </a:solidFill>
                <a:latin typeface="Poppins Bold"/>
                <a:ea typeface="Poppins Bold"/>
                <a:cs typeface="Poppins Bold"/>
                <a:sym typeface="Poppins Bold"/>
              </a:rPr>
              <a:t>Fair Trade:</a:t>
            </a:r>
            <a:r>
              <a:rPr lang="en-US" sz="2453" u="none" strike="noStrike">
                <a:solidFill>
                  <a:srgbClr val="000000"/>
                </a:solidFill>
                <a:latin typeface="Poppins"/>
                <a:ea typeface="Poppins"/>
                <a:cs typeface="Poppins"/>
                <a:sym typeface="Poppins"/>
              </a:rPr>
              <a:t> Ensuring that workers receive fair compensation and operate in safe environments.</a:t>
            </a:r>
          </a:p>
          <a:p>
            <a:pPr marL="529712" lvl="1" indent="-264856" algn="l">
              <a:lnSpc>
                <a:spcPts val="3434"/>
              </a:lnSpc>
              <a:spcBef>
                <a:spcPct val="0"/>
              </a:spcBef>
              <a:buFont typeface="Arial"/>
              <a:buChar char="•"/>
            </a:pPr>
            <a:r>
              <a:rPr lang="en-US" sz="2453" b="1" u="none" strike="noStrike">
                <a:solidFill>
                  <a:srgbClr val="000000"/>
                </a:solidFill>
                <a:latin typeface="Poppins Bold"/>
                <a:ea typeface="Poppins Bold"/>
                <a:cs typeface="Poppins Bold"/>
                <a:sym typeface="Poppins Bold"/>
              </a:rPr>
              <a:t>Resource Efficiency:</a:t>
            </a:r>
            <a:r>
              <a:rPr lang="en-US" sz="2453" u="none" strike="noStrike">
                <a:solidFill>
                  <a:srgbClr val="000000"/>
                </a:solidFill>
                <a:latin typeface="Poppins"/>
                <a:ea typeface="Poppins"/>
                <a:cs typeface="Poppins"/>
                <a:sym typeface="Poppins"/>
              </a:rPr>
              <a:t>  Utilizing resources effectively to reduce waste and save costs.</a:t>
            </a:r>
          </a:p>
        </p:txBody>
      </p:sp>
      <p:sp>
        <p:nvSpPr>
          <p:cNvPr id="19" name="Freeform 19"/>
          <p:cNvSpPr/>
          <p:nvPr/>
        </p:nvSpPr>
        <p:spPr>
          <a:xfrm>
            <a:off x="12541499" y="5026657"/>
            <a:ext cx="6586325" cy="5472637"/>
          </a:xfrm>
          <a:custGeom>
            <a:avLst/>
            <a:gdLst/>
            <a:ahLst/>
            <a:cxnLst/>
            <a:rect l="l" t="t" r="r" b="b"/>
            <a:pathLst>
              <a:path w="6586325" h="5472637">
                <a:moveTo>
                  <a:pt x="0" y="0"/>
                </a:moveTo>
                <a:lnTo>
                  <a:pt x="6586325" y="0"/>
                </a:lnTo>
                <a:lnTo>
                  <a:pt x="6586325" y="5472637"/>
                </a:lnTo>
                <a:lnTo>
                  <a:pt x="0" y="54726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0" y="3771257"/>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259386" y="3771257"/>
            <a:ext cx="9259386" cy="3121185"/>
          </a:xfrm>
          <a:custGeom>
            <a:avLst/>
            <a:gdLst/>
            <a:ahLst/>
            <a:cxnLst/>
            <a:rect l="l" t="t" r="r" b="b"/>
            <a:pathLst>
              <a:path w="9259386" h="3121185">
                <a:moveTo>
                  <a:pt x="0" y="0"/>
                </a:moveTo>
                <a:lnTo>
                  <a:pt x="9259386" y="0"/>
                </a:lnTo>
                <a:lnTo>
                  <a:pt x="9259386" y="3121185"/>
                </a:lnTo>
                <a:lnTo>
                  <a:pt x="0" y="3121185"/>
                </a:lnTo>
                <a:lnTo>
                  <a:pt x="0" y="0"/>
                </a:lnTo>
                <a:close/>
              </a:path>
            </a:pathLst>
          </a:custGeom>
          <a:blipFill>
            <a:blip r:embed="rId3">
              <a:alphaModFix amt="59000"/>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3103683" y="6716237"/>
            <a:ext cx="23585580" cy="9176935"/>
          </a:xfrm>
          <a:custGeom>
            <a:avLst/>
            <a:gdLst/>
            <a:ahLst/>
            <a:cxnLst/>
            <a:rect l="l" t="t" r="r" b="b"/>
            <a:pathLst>
              <a:path w="23585580" h="9176935">
                <a:moveTo>
                  <a:pt x="23585580" y="0"/>
                </a:moveTo>
                <a:lnTo>
                  <a:pt x="0" y="0"/>
                </a:lnTo>
                <a:lnTo>
                  <a:pt x="0" y="9176935"/>
                </a:lnTo>
                <a:lnTo>
                  <a:pt x="23585580" y="9176935"/>
                </a:lnTo>
                <a:lnTo>
                  <a:pt x="2358558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9897561" y="363536"/>
            <a:ext cx="6704606" cy="3410968"/>
          </a:xfrm>
          <a:custGeom>
            <a:avLst/>
            <a:gdLst/>
            <a:ahLst/>
            <a:cxnLst/>
            <a:rect l="l" t="t" r="r" b="b"/>
            <a:pathLst>
              <a:path w="6704606" h="3410968">
                <a:moveTo>
                  <a:pt x="6704606" y="0"/>
                </a:moveTo>
                <a:lnTo>
                  <a:pt x="0" y="0"/>
                </a:lnTo>
                <a:lnTo>
                  <a:pt x="0" y="3410968"/>
                </a:lnTo>
                <a:lnTo>
                  <a:pt x="6704606" y="3410968"/>
                </a:lnTo>
                <a:lnTo>
                  <a:pt x="6704606" y="0"/>
                </a:lnTo>
                <a:close/>
              </a:path>
            </a:pathLst>
          </a:custGeom>
          <a:blipFill>
            <a:blip r:embed="rId7">
              <a:alphaModFix amt="75000"/>
            </a:blip>
            <a:stretch>
              <a:fillRect/>
            </a:stretch>
          </a:blipFill>
        </p:spPr>
      </p:sp>
      <p:sp>
        <p:nvSpPr>
          <p:cNvPr id="7" name="Freeform 7"/>
          <p:cNvSpPr/>
          <p:nvPr/>
        </p:nvSpPr>
        <p:spPr>
          <a:xfrm>
            <a:off x="13889079" y="-320459"/>
            <a:ext cx="8497171" cy="9163616"/>
          </a:xfrm>
          <a:custGeom>
            <a:avLst/>
            <a:gdLst/>
            <a:ahLst/>
            <a:cxnLst/>
            <a:rect l="l" t="t" r="r" b="b"/>
            <a:pathLst>
              <a:path w="8497171" h="9163616">
                <a:moveTo>
                  <a:pt x="0" y="0"/>
                </a:moveTo>
                <a:lnTo>
                  <a:pt x="8497172" y="0"/>
                </a:lnTo>
                <a:lnTo>
                  <a:pt x="8497172" y="9163617"/>
                </a:lnTo>
                <a:lnTo>
                  <a:pt x="0" y="91636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8689107" y="3812679"/>
            <a:ext cx="7913059" cy="6474321"/>
          </a:xfrm>
          <a:custGeom>
            <a:avLst/>
            <a:gdLst/>
            <a:ahLst/>
            <a:cxnLst/>
            <a:rect l="l" t="t" r="r" b="b"/>
            <a:pathLst>
              <a:path w="7913059" h="6474321">
                <a:moveTo>
                  <a:pt x="0" y="0"/>
                </a:moveTo>
                <a:lnTo>
                  <a:pt x="7913060" y="0"/>
                </a:lnTo>
                <a:lnTo>
                  <a:pt x="7913060" y="6474321"/>
                </a:lnTo>
                <a:lnTo>
                  <a:pt x="0" y="64743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813566" y="424566"/>
            <a:ext cx="5100454" cy="2594856"/>
          </a:xfrm>
          <a:custGeom>
            <a:avLst/>
            <a:gdLst/>
            <a:ahLst/>
            <a:cxnLst/>
            <a:rect l="l" t="t" r="r" b="b"/>
            <a:pathLst>
              <a:path w="5100454" h="2594856">
                <a:moveTo>
                  <a:pt x="0" y="0"/>
                </a:moveTo>
                <a:lnTo>
                  <a:pt x="5100454" y="0"/>
                </a:lnTo>
                <a:lnTo>
                  <a:pt x="5100454" y="2594856"/>
                </a:lnTo>
                <a:lnTo>
                  <a:pt x="0" y="2594856"/>
                </a:lnTo>
                <a:lnTo>
                  <a:pt x="0" y="0"/>
                </a:lnTo>
                <a:close/>
              </a:path>
            </a:pathLst>
          </a:custGeom>
          <a:blipFill>
            <a:blip r:embed="rId7">
              <a:alphaModFix amt="75000"/>
            </a:blip>
            <a:stretch>
              <a:fillRect/>
            </a:stretch>
          </a:blipFill>
        </p:spPr>
      </p:sp>
      <p:grpSp>
        <p:nvGrpSpPr>
          <p:cNvPr id="10" name="Group 10"/>
          <p:cNvGrpSpPr/>
          <p:nvPr/>
        </p:nvGrpSpPr>
        <p:grpSpPr>
          <a:xfrm>
            <a:off x="1736661" y="1028700"/>
            <a:ext cx="7407339" cy="3981445"/>
            <a:chOff x="0" y="0"/>
            <a:chExt cx="1547437" cy="831747"/>
          </a:xfrm>
        </p:grpSpPr>
        <p:sp>
          <p:nvSpPr>
            <p:cNvPr id="11" name="Freeform 11"/>
            <p:cNvSpPr/>
            <p:nvPr/>
          </p:nvSpPr>
          <p:spPr>
            <a:xfrm>
              <a:off x="0" y="0"/>
              <a:ext cx="1547437" cy="831747"/>
            </a:xfrm>
            <a:custGeom>
              <a:avLst/>
              <a:gdLst/>
              <a:ahLst/>
              <a:cxnLst/>
              <a:rect l="l" t="t" r="r" b="b"/>
              <a:pathLst>
                <a:path w="1547437" h="831747">
                  <a:moveTo>
                    <a:pt x="31355" y="0"/>
                  </a:moveTo>
                  <a:lnTo>
                    <a:pt x="1516082" y="0"/>
                  </a:lnTo>
                  <a:cubicBezTo>
                    <a:pt x="1524398" y="0"/>
                    <a:pt x="1532373" y="3303"/>
                    <a:pt x="1538253" y="9184"/>
                  </a:cubicBezTo>
                  <a:cubicBezTo>
                    <a:pt x="1544134" y="15064"/>
                    <a:pt x="1547437" y="23039"/>
                    <a:pt x="1547437" y="31355"/>
                  </a:cubicBezTo>
                  <a:lnTo>
                    <a:pt x="1547437" y="800392"/>
                  </a:lnTo>
                  <a:cubicBezTo>
                    <a:pt x="1547437" y="817709"/>
                    <a:pt x="1533399" y="831747"/>
                    <a:pt x="1516082" y="831747"/>
                  </a:cubicBezTo>
                  <a:lnTo>
                    <a:pt x="31355" y="831747"/>
                  </a:lnTo>
                  <a:cubicBezTo>
                    <a:pt x="14038" y="831747"/>
                    <a:pt x="0" y="817709"/>
                    <a:pt x="0" y="800392"/>
                  </a:cubicBezTo>
                  <a:lnTo>
                    <a:pt x="0" y="31355"/>
                  </a:lnTo>
                  <a:cubicBezTo>
                    <a:pt x="0" y="14038"/>
                    <a:pt x="14038" y="0"/>
                    <a:pt x="31355" y="0"/>
                  </a:cubicBezTo>
                  <a:close/>
                </a:path>
              </a:pathLst>
            </a:custGeom>
            <a:solidFill>
              <a:srgbClr val="FFFFFF"/>
            </a:solidFill>
          </p:spPr>
        </p:sp>
        <p:sp>
          <p:nvSpPr>
            <p:cNvPr id="12" name="TextBox 12"/>
            <p:cNvSpPr txBox="1"/>
            <p:nvPr/>
          </p:nvSpPr>
          <p:spPr>
            <a:xfrm>
              <a:off x="0" y="-47625"/>
              <a:ext cx="1547437" cy="879372"/>
            </a:xfrm>
            <a:prstGeom prst="rect">
              <a:avLst/>
            </a:prstGeom>
          </p:spPr>
          <p:txBody>
            <a:bodyPr lIns="58105" tIns="58105" rIns="58105" bIns="58105" rtlCol="0" anchor="ctr"/>
            <a:lstStyle/>
            <a:p>
              <a:pPr algn="ctr">
                <a:lnSpc>
                  <a:spcPts val="3499"/>
                </a:lnSpc>
              </a:pPr>
              <a:endParaRPr/>
            </a:p>
          </p:txBody>
        </p:sp>
      </p:grpSp>
      <p:sp>
        <p:nvSpPr>
          <p:cNvPr id="13" name="TextBox 13"/>
          <p:cNvSpPr txBox="1"/>
          <p:nvPr/>
        </p:nvSpPr>
        <p:spPr>
          <a:xfrm>
            <a:off x="2326708" y="2636821"/>
            <a:ext cx="6362400" cy="1828923"/>
          </a:xfrm>
          <a:prstGeom prst="rect">
            <a:avLst/>
          </a:prstGeom>
        </p:spPr>
        <p:txBody>
          <a:bodyPr lIns="0" tIns="0" rIns="0" bIns="0" rtlCol="0" anchor="t">
            <a:spAutoFit/>
          </a:bodyPr>
          <a:lstStyle/>
          <a:p>
            <a:pPr algn="ctr">
              <a:lnSpc>
                <a:spcPts val="3668"/>
              </a:lnSpc>
            </a:pPr>
            <a:r>
              <a:rPr lang="en-US" sz="2620" u="none" strike="noStrike">
                <a:solidFill>
                  <a:srgbClr val="000000"/>
                </a:solidFill>
                <a:latin typeface="Poppins"/>
                <a:ea typeface="Poppins"/>
                <a:cs typeface="Poppins"/>
                <a:sym typeface="Poppins"/>
              </a:rPr>
              <a:t>By working together and making conscious choices, we can create a healthy, just and prosperous world for future generations.</a:t>
            </a:r>
          </a:p>
        </p:txBody>
      </p:sp>
      <p:sp>
        <p:nvSpPr>
          <p:cNvPr id="14" name="Freeform 14"/>
          <p:cNvSpPr/>
          <p:nvPr/>
        </p:nvSpPr>
        <p:spPr>
          <a:xfrm>
            <a:off x="3299978" y="4622449"/>
            <a:ext cx="5959408" cy="4539985"/>
          </a:xfrm>
          <a:custGeom>
            <a:avLst/>
            <a:gdLst/>
            <a:ahLst/>
            <a:cxnLst/>
            <a:rect l="l" t="t" r="r" b="b"/>
            <a:pathLst>
              <a:path w="5959408" h="4539985">
                <a:moveTo>
                  <a:pt x="0" y="0"/>
                </a:moveTo>
                <a:lnTo>
                  <a:pt x="5959408" y="0"/>
                </a:lnTo>
                <a:lnTo>
                  <a:pt x="5959408" y="4539986"/>
                </a:lnTo>
                <a:lnTo>
                  <a:pt x="0" y="453998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102307" y="736584"/>
            <a:ext cx="2204615" cy="6468307"/>
          </a:xfrm>
          <a:custGeom>
            <a:avLst/>
            <a:gdLst/>
            <a:ahLst/>
            <a:cxnLst/>
            <a:rect l="l" t="t" r="r" b="b"/>
            <a:pathLst>
              <a:path w="2204615" h="6468307">
                <a:moveTo>
                  <a:pt x="0" y="0"/>
                </a:moveTo>
                <a:lnTo>
                  <a:pt x="2204614" y="0"/>
                </a:lnTo>
                <a:lnTo>
                  <a:pt x="2204614" y="6468307"/>
                </a:lnTo>
                <a:lnTo>
                  <a:pt x="0" y="6468307"/>
                </a:lnTo>
                <a:lnTo>
                  <a:pt x="0" y="0"/>
                </a:lnTo>
                <a:close/>
              </a:path>
            </a:pathLst>
          </a:custGeom>
          <a:blipFill>
            <a:blip r:embed="rId14"/>
            <a:stretch>
              <a:fillRect/>
            </a:stretch>
          </a:blipFill>
        </p:spPr>
      </p:sp>
      <p:sp>
        <p:nvSpPr>
          <p:cNvPr id="16" name="TextBox 16"/>
          <p:cNvSpPr txBox="1"/>
          <p:nvPr/>
        </p:nvSpPr>
        <p:spPr>
          <a:xfrm>
            <a:off x="2326708" y="1452167"/>
            <a:ext cx="6362400" cy="1138456"/>
          </a:xfrm>
          <a:prstGeom prst="rect">
            <a:avLst/>
          </a:prstGeom>
        </p:spPr>
        <p:txBody>
          <a:bodyPr lIns="0" tIns="0" rIns="0" bIns="0" rtlCol="0" anchor="t">
            <a:spAutoFit/>
          </a:bodyPr>
          <a:lstStyle/>
          <a:p>
            <a:pPr marL="0" lvl="0" indent="0" algn="ctr">
              <a:lnSpc>
                <a:spcPts val="7870"/>
              </a:lnSpc>
              <a:spcBef>
                <a:spcPct val="0"/>
              </a:spcBef>
            </a:pPr>
            <a:r>
              <a:rPr lang="en-US" sz="6903" u="none" strike="noStrike">
                <a:solidFill>
                  <a:srgbClr val="000000"/>
                </a:solidFill>
                <a:latin typeface="Funtastic"/>
                <a:ea typeface="Funtastic"/>
                <a:cs typeface="Funtastic"/>
                <a:sym typeface="Funtastic"/>
              </a:rPr>
              <a:t>CONCLUSION</a:t>
            </a:r>
          </a:p>
        </p:txBody>
      </p:sp>
      <p:sp>
        <p:nvSpPr>
          <p:cNvPr id="17" name="Freeform 17"/>
          <p:cNvSpPr/>
          <p:nvPr/>
        </p:nvSpPr>
        <p:spPr>
          <a:xfrm>
            <a:off x="258763" y="3259446"/>
            <a:ext cx="2435151" cy="5466665"/>
          </a:xfrm>
          <a:custGeom>
            <a:avLst/>
            <a:gdLst/>
            <a:ahLst/>
            <a:cxnLst/>
            <a:rect l="l" t="t" r="r" b="b"/>
            <a:pathLst>
              <a:path w="2435151" h="5466665">
                <a:moveTo>
                  <a:pt x="0" y="0"/>
                </a:moveTo>
                <a:lnTo>
                  <a:pt x="2435151" y="0"/>
                </a:lnTo>
                <a:lnTo>
                  <a:pt x="2435151" y="5466665"/>
                </a:lnTo>
                <a:lnTo>
                  <a:pt x="0" y="546666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525" b="-103898"/>
            </a:stretch>
          </a:blipFill>
        </p:spPr>
      </p:sp>
      <p:sp>
        <p:nvSpPr>
          <p:cNvPr id="3" name="Freeform 3"/>
          <p:cNvSpPr/>
          <p:nvPr/>
        </p:nvSpPr>
        <p:spPr>
          <a:xfrm>
            <a:off x="-1927808" y="7741764"/>
            <a:ext cx="22143617" cy="5090471"/>
          </a:xfrm>
          <a:custGeom>
            <a:avLst/>
            <a:gdLst/>
            <a:ahLst/>
            <a:cxnLst/>
            <a:rect l="l" t="t" r="r" b="b"/>
            <a:pathLst>
              <a:path w="22143617" h="5090471">
                <a:moveTo>
                  <a:pt x="0" y="0"/>
                </a:moveTo>
                <a:lnTo>
                  <a:pt x="22143616" y="0"/>
                </a:lnTo>
                <a:lnTo>
                  <a:pt x="22143616" y="5090472"/>
                </a:lnTo>
                <a:lnTo>
                  <a:pt x="0" y="5090472"/>
                </a:lnTo>
                <a:lnTo>
                  <a:pt x="0" y="0"/>
                </a:lnTo>
                <a:close/>
              </a:path>
            </a:pathLst>
          </a:custGeom>
          <a:blipFill>
            <a:blip r:embed="rId3">
              <a:extLst>
                <a:ext uri="{96DAC541-7B7A-43D3-8B79-37D633B846F1}">
                  <asvg:svgBlip xmlns:asvg="http://schemas.microsoft.com/office/drawing/2016/SVG/main" xmlns="" r:embed="rId4"/>
                </a:ext>
              </a:extLst>
            </a:blip>
            <a:stretch>
              <a:fillRect t="-67673"/>
            </a:stretch>
          </a:blipFill>
        </p:spPr>
      </p:sp>
      <p:sp>
        <p:nvSpPr>
          <p:cNvPr id="4" name="Freeform 4"/>
          <p:cNvSpPr/>
          <p:nvPr/>
        </p:nvSpPr>
        <p:spPr>
          <a:xfrm>
            <a:off x="0" y="4620580"/>
            <a:ext cx="9259386" cy="3121185"/>
          </a:xfrm>
          <a:custGeom>
            <a:avLst/>
            <a:gdLst/>
            <a:ahLst/>
            <a:cxnLst/>
            <a:rect l="l" t="t" r="r" b="b"/>
            <a:pathLst>
              <a:path w="9259386" h="3121185">
                <a:moveTo>
                  <a:pt x="0" y="0"/>
                </a:moveTo>
                <a:lnTo>
                  <a:pt x="9259386" y="0"/>
                </a:lnTo>
                <a:lnTo>
                  <a:pt x="9259386" y="3121184"/>
                </a:lnTo>
                <a:lnTo>
                  <a:pt x="0" y="3121184"/>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2323603" y="517992"/>
            <a:ext cx="6704606" cy="3410968"/>
          </a:xfrm>
          <a:custGeom>
            <a:avLst/>
            <a:gdLst/>
            <a:ahLst/>
            <a:cxnLst/>
            <a:rect l="l" t="t" r="r" b="b"/>
            <a:pathLst>
              <a:path w="6704606" h="3410968">
                <a:moveTo>
                  <a:pt x="0" y="0"/>
                </a:moveTo>
                <a:lnTo>
                  <a:pt x="6704606" y="0"/>
                </a:lnTo>
                <a:lnTo>
                  <a:pt x="6704606" y="3410969"/>
                </a:lnTo>
                <a:lnTo>
                  <a:pt x="0" y="3410969"/>
                </a:lnTo>
                <a:lnTo>
                  <a:pt x="0" y="0"/>
                </a:lnTo>
                <a:close/>
              </a:path>
            </a:pathLst>
          </a:custGeom>
          <a:blipFill>
            <a:blip r:embed="rId7">
              <a:alphaModFix amt="75000"/>
            </a:blip>
            <a:stretch>
              <a:fillRect/>
            </a:stretch>
          </a:blipFill>
        </p:spPr>
      </p:sp>
      <p:sp>
        <p:nvSpPr>
          <p:cNvPr id="6" name="Freeform 6"/>
          <p:cNvSpPr/>
          <p:nvPr/>
        </p:nvSpPr>
        <p:spPr>
          <a:xfrm>
            <a:off x="-331704" y="517992"/>
            <a:ext cx="2894875" cy="8493520"/>
          </a:xfrm>
          <a:custGeom>
            <a:avLst/>
            <a:gdLst/>
            <a:ahLst/>
            <a:cxnLst/>
            <a:rect l="l" t="t" r="r" b="b"/>
            <a:pathLst>
              <a:path w="2894875" h="8493520">
                <a:moveTo>
                  <a:pt x="0" y="0"/>
                </a:moveTo>
                <a:lnTo>
                  <a:pt x="2894875" y="0"/>
                </a:lnTo>
                <a:lnTo>
                  <a:pt x="2894875" y="8493521"/>
                </a:lnTo>
                <a:lnTo>
                  <a:pt x="0" y="8493521"/>
                </a:lnTo>
                <a:lnTo>
                  <a:pt x="0" y="0"/>
                </a:lnTo>
                <a:close/>
              </a:path>
            </a:pathLst>
          </a:custGeom>
          <a:blipFill>
            <a:blip r:embed="rId8"/>
            <a:stretch>
              <a:fillRect/>
            </a:stretch>
          </a:blipFill>
        </p:spPr>
      </p:sp>
      <p:sp>
        <p:nvSpPr>
          <p:cNvPr id="7" name="Freeform 7"/>
          <p:cNvSpPr/>
          <p:nvPr/>
        </p:nvSpPr>
        <p:spPr>
          <a:xfrm>
            <a:off x="9259386" y="4620580"/>
            <a:ext cx="9259386" cy="3121185"/>
          </a:xfrm>
          <a:custGeom>
            <a:avLst/>
            <a:gdLst/>
            <a:ahLst/>
            <a:cxnLst/>
            <a:rect l="l" t="t" r="r" b="b"/>
            <a:pathLst>
              <a:path w="9259386" h="3121185">
                <a:moveTo>
                  <a:pt x="0" y="0"/>
                </a:moveTo>
                <a:lnTo>
                  <a:pt x="9259386" y="0"/>
                </a:lnTo>
                <a:lnTo>
                  <a:pt x="9259386" y="3121184"/>
                </a:lnTo>
                <a:lnTo>
                  <a:pt x="0" y="3121184"/>
                </a:lnTo>
                <a:lnTo>
                  <a:pt x="0" y="0"/>
                </a:lnTo>
                <a:close/>
              </a:path>
            </a:pathLst>
          </a:custGeom>
          <a:blipFill>
            <a:blip r:embed="rId5">
              <a:alphaModFix amt="59000"/>
              <a:extLst>
                <a:ext uri="{96DAC541-7B7A-43D3-8B79-37D633B846F1}">
                  <asvg:svgBlip xmlns:asvg="http://schemas.microsoft.com/office/drawing/2016/SVG/main" xmlns="" r:embed="rId6"/>
                </a:ext>
              </a:extLst>
            </a:blip>
            <a:stretch>
              <a:fillRect/>
            </a:stretch>
          </a:blipFill>
        </p:spPr>
      </p:sp>
      <p:sp>
        <p:nvSpPr>
          <p:cNvPr id="8" name="Freeform 8"/>
          <p:cNvSpPr/>
          <p:nvPr/>
        </p:nvSpPr>
        <p:spPr>
          <a:xfrm flipH="1">
            <a:off x="12526655" y="94684"/>
            <a:ext cx="6704606" cy="3410968"/>
          </a:xfrm>
          <a:custGeom>
            <a:avLst/>
            <a:gdLst/>
            <a:ahLst/>
            <a:cxnLst/>
            <a:rect l="l" t="t" r="r" b="b"/>
            <a:pathLst>
              <a:path w="6704606" h="3410968">
                <a:moveTo>
                  <a:pt x="6704606" y="0"/>
                </a:moveTo>
                <a:lnTo>
                  <a:pt x="0" y="0"/>
                </a:lnTo>
                <a:lnTo>
                  <a:pt x="0" y="3410968"/>
                </a:lnTo>
                <a:lnTo>
                  <a:pt x="6704606" y="3410968"/>
                </a:lnTo>
                <a:lnTo>
                  <a:pt x="6704606" y="0"/>
                </a:lnTo>
                <a:close/>
              </a:path>
            </a:pathLst>
          </a:custGeom>
          <a:blipFill>
            <a:blip r:embed="rId7">
              <a:alphaModFix amt="75000"/>
            </a:blip>
            <a:stretch>
              <a:fillRect/>
            </a:stretch>
          </a:blipFill>
        </p:spPr>
      </p:sp>
      <p:sp>
        <p:nvSpPr>
          <p:cNvPr id="9" name="Freeform 9"/>
          <p:cNvSpPr/>
          <p:nvPr/>
        </p:nvSpPr>
        <p:spPr>
          <a:xfrm flipH="1">
            <a:off x="15878958" y="517992"/>
            <a:ext cx="2894875" cy="8493520"/>
          </a:xfrm>
          <a:custGeom>
            <a:avLst/>
            <a:gdLst/>
            <a:ahLst/>
            <a:cxnLst/>
            <a:rect l="l" t="t" r="r" b="b"/>
            <a:pathLst>
              <a:path w="2894875" h="8493520">
                <a:moveTo>
                  <a:pt x="2894875" y="0"/>
                </a:moveTo>
                <a:lnTo>
                  <a:pt x="0" y="0"/>
                </a:lnTo>
                <a:lnTo>
                  <a:pt x="0" y="8493521"/>
                </a:lnTo>
                <a:lnTo>
                  <a:pt x="2894875" y="8493521"/>
                </a:lnTo>
                <a:lnTo>
                  <a:pt x="2894875" y="0"/>
                </a:lnTo>
                <a:close/>
              </a:path>
            </a:pathLst>
          </a:custGeom>
          <a:blipFill>
            <a:blip r:embed="rId8"/>
            <a:stretch>
              <a:fillRect/>
            </a:stretch>
          </a:blipFill>
        </p:spPr>
      </p:sp>
      <p:sp>
        <p:nvSpPr>
          <p:cNvPr id="10" name="Freeform 10"/>
          <p:cNvSpPr/>
          <p:nvPr/>
        </p:nvSpPr>
        <p:spPr>
          <a:xfrm>
            <a:off x="12526655" y="3928961"/>
            <a:ext cx="5171548" cy="7625607"/>
          </a:xfrm>
          <a:custGeom>
            <a:avLst/>
            <a:gdLst/>
            <a:ahLst/>
            <a:cxnLst/>
            <a:rect l="l" t="t" r="r" b="b"/>
            <a:pathLst>
              <a:path w="5171548" h="7625607">
                <a:moveTo>
                  <a:pt x="0" y="0"/>
                </a:moveTo>
                <a:lnTo>
                  <a:pt x="5171549" y="0"/>
                </a:lnTo>
                <a:lnTo>
                  <a:pt x="5171549" y="7625607"/>
                </a:lnTo>
                <a:lnTo>
                  <a:pt x="0" y="76256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0" y="6181172"/>
            <a:ext cx="9875079" cy="4650264"/>
          </a:xfrm>
          <a:custGeom>
            <a:avLst/>
            <a:gdLst/>
            <a:ahLst/>
            <a:cxnLst/>
            <a:rect l="l" t="t" r="r" b="b"/>
            <a:pathLst>
              <a:path w="9875079" h="4650264">
                <a:moveTo>
                  <a:pt x="0" y="0"/>
                </a:moveTo>
                <a:lnTo>
                  <a:pt x="9875079" y="0"/>
                </a:lnTo>
                <a:lnTo>
                  <a:pt x="9875079" y="4650264"/>
                </a:lnTo>
                <a:lnTo>
                  <a:pt x="0" y="46502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TextBox 12"/>
          <p:cNvSpPr txBox="1"/>
          <p:nvPr/>
        </p:nvSpPr>
        <p:spPr>
          <a:xfrm>
            <a:off x="3862661" y="1269766"/>
            <a:ext cx="10562677" cy="3119656"/>
          </a:xfrm>
          <a:prstGeom prst="rect">
            <a:avLst/>
          </a:prstGeom>
        </p:spPr>
        <p:txBody>
          <a:bodyPr lIns="0" tIns="0" rIns="0" bIns="0" rtlCol="0" anchor="t">
            <a:spAutoFit/>
          </a:bodyPr>
          <a:lstStyle/>
          <a:p>
            <a:pPr marL="0" lvl="0" indent="0" algn="ctr">
              <a:lnSpc>
                <a:spcPts val="7870"/>
              </a:lnSpc>
              <a:spcBef>
                <a:spcPct val="0"/>
              </a:spcBef>
            </a:pPr>
            <a:r>
              <a:rPr lang="en-US" sz="6903" u="none" strike="noStrike">
                <a:solidFill>
                  <a:srgbClr val="000000"/>
                </a:solidFill>
                <a:latin typeface="Funtastic"/>
                <a:ea typeface="Funtastic"/>
                <a:cs typeface="Funtastic"/>
                <a:sym typeface="Funtastic"/>
              </a:rPr>
              <a:t>“LET'S COMMIT TO BUILDING A SUSTAINABLE FUTURE NOW!”</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295</Words>
  <Application>Microsoft Office PowerPoint</Application>
  <PresentationFormat>Personalizzato</PresentationFormat>
  <Paragraphs>43</Paragraphs>
  <Slides>10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Poppins</vt:lpstr>
      <vt:lpstr>Calibri</vt:lpstr>
      <vt:lpstr>Funtastic</vt:lpstr>
      <vt:lpstr>Poppins Bold</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WORKSHOP2</dc:title>
  <cp:lastModifiedBy>ITT MALAFARINA</cp:lastModifiedBy>
  <cp:revision>2</cp:revision>
  <dcterms:created xsi:type="dcterms:W3CDTF">2006-08-16T00:00:00Z</dcterms:created>
  <dcterms:modified xsi:type="dcterms:W3CDTF">2025-05-13T06:03:23Z</dcterms:modified>
  <dc:identifier>DAGh-UZ3HvE</dc:identifier>
</cp:coreProperties>
</file>