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7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28"/>
      </p:cViewPr>
      <p:guideLst/>
    </p:cSldViewPr>
  </p:slideViewPr>
  <p:notesTextViewPr>
    <p:cViewPr>
      <p:scale>
        <a:sx n="3" d="2"/>
        <a:sy n="3" d="2"/>
      </p:scale>
      <p:origin x="0" y="-1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4B355-8AA7-46E9-A129-F48FD1C8E06B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8C7CF-5E21-47A2-9130-79DCFF9F0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360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8C7CF-5E21-47A2-9130-79DCFF9F087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79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250397D-25A9-EF93-359B-9249E603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A593772E-07E2-088B-2397-0DEF56AD2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741D574-DBE9-5296-A30D-8375DA033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8CA7-FB06-4D93-A2D7-F538ED09D784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3388C50C-B7A5-66BC-E7A8-CE15DF07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623C2234-39C4-FF48-BB3C-A856C9B2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112F8-64A6-47EC-BA60-835D593B3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01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CE6C15A-74C3-FB17-1CF5-606A20BBC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521AFA3C-64BE-29CD-8420-17BBFA33C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A9A4EC8A-9C07-D7DE-3693-6C90C4097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8CA7-FB06-4D93-A2D7-F538ED09D784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4296C280-3B8B-8EA1-877B-AA32851B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828334B-0293-1DAC-E96E-8D62E60D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112F8-64A6-47EC-BA60-835D593B3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53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184AB928-E753-D8D8-2F14-7AD90EAE27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A3960D9C-06B9-11C0-3996-AB0B2C76E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9743E5E9-0507-AEBF-93BE-A5388FF9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8CA7-FB06-4D93-A2D7-F538ED09D784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5C2FD1C9-A4EC-E661-18A3-E3B62271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A59F952D-DBB8-FBCC-78D4-D2B19A67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112F8-64A6-47EC-BA60-835D593B3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64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7C2A57D-ACBA-50A6-3C80-A675F24A0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492862F0-5761-65BE-5F96-2A49ABC67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CC88B47-1C75-0DE8-E238-A9E8E4061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8CA7-FB06-4D93-A2D7-F538ED09D784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7A9C8E8A-8E32-D805-D70C-17FC70CD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28D208C-74D3-EF46-9CDB-F5A80152A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112F8-64A6-47EC-BA60-835D593B3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50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9D1C1DC-1A1E-AF86-DFF9-4B3654BB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9DD8DE13-3EA8-C47A-6872-82D669563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BFF8CC6F-72C2-3C6C-D393-4D7C5A93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8CA7-FB06-4D93-A2D7-F538ED09D784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4860F695-3C7C-A336-9DE5-57B26F151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3005B8F5-5B3B-98A0-7EA9-1BBE077BD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112F8-64A6-47EC-BA60-835D593B3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51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B85C0D8-73F1-AC3F-7CB3-1450159A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2A5AD91-DE34-521D-1D9C-7031BB97B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B8C376F0-12F4-1733-7C29-09377B20F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4E5D3C11-C42D-0497-D1BD-EF95A7AE7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8CA7-FB06-4D93-A2D7-F538ED09D784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EEB116E0-6E43-BDFC-9C40-730D7ABB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5308F7E1-00D3-5E5C-04FD-C83D6C0F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112F8-64A6-47EC-BA60-835D593B3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9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A1B5EA3-3A47-EE8F-E902-05B5B72E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8074A46-05F1-7448-4BD3-6E80A4A39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8561631C-BAF4-C95B-8189-C6F713A90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10587E6F-EAB0-2538-A95B-BA28E7D92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62C42449-92A9-7FAA-1C30-0F1A06DC6B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0DCD9761-A8BA-28D8-6FBF-F7D04543D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8CA7-FB06-4D93-A2D7-F538ED09D784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1E1A9273-3E40-1E91-0203-A7094F56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BFE091E8-C1AC-EDB9-5C4D-A75A1BE36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112F8-64A6-47EC-BA60-835D593B3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05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B305BAD-2583-912F-4713-D4704C44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C0F19348-B718-F3A4-3F3E-CF52235F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8CA7-FB06-4D93-A2D7-F538ED09D784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9818C641-9C99-0DE9-1101-BAFAF95D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0002B205-EA4C-DBD3-F3FD-90D054F5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112F8-64A6-47EC-BA60-835D593B3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95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9516D8EF-7663-5DD3-8A0F-46AAAC7B8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8CA7-FB06-4D93-A2D7-F538ED09D784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4AC55287-1D1C-807F-295D-0B4C7034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E23039F3-7637-8090-A467-7DC5EC43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112F8-64A6-47EC-BA60-835D593B3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54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7764DDC-84A6-0083-08B2-35C7E9FD0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E1C15B0-6FC2-D164-4D90-ED669122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BAB7DB2E-32CF-335D-9C6B-1DACDF043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DD82D96D-DEE5-8EE3-6B2B-39D9B340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8CA7-FB06-4D93-A2D7-F538ED09D784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0720458F-23EB-0D3A-998F-F2A3294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FABE6268-D59A-3A6E-3720-F62F8EF8A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112F8-64A6-47EC-BA60-835D593B3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2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14C2064-FBAD-23BC-A448-1583948E7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CC64C501-89F1-6778-944C-4EDCC78870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8F18627E-CAEC-A728-3F6C-5EF5FC4BF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F4F1A7F4-3097-DB27-A664-4F3600B29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8CA7-FB06-4D93-A2D7-F538ED09D784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15457B5E-170F-78D3-57CF-AF3CCEF47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1048C8B6-2AFB-584E-8F5D-6DB725F9C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112F8-64A6-47EC-BA60-835D593B3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00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5C80B2F3-8AE0-FBE1-9F59-CEFAD1D7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1E8BF25F-40E6-4245-AF98-0B590DCDF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6D08719-60CE-2136-0DE2-9A017FD7F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3F8CA7-FB06-4D93-A2D7-F538ED09D784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81AC6C9-2E45-1965-ED27-1809D2E7F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67C996B-80C1-1C0E-498E-F14A9F13E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0112F8-64A6-47EC-BA60-835D593B3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7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ntiwarsongs.org/canzone.php?lang=it&amp;id=46124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B37791B-B040-4694-BFDC-8DD132D86E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97593A70-6BA9-6AC5-FC07-03C67487A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039" y="45758"/>
            <a:ext cx="3790979" cy="22254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9A59B10-9D94-4C5B-8BF0-95928DCEB1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354E31B9-72DD-4DE4-B3E3-4395530BEC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68738192-1FEA-49E1-BFF3-6D1C324A5C4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20">
                <a:extLst>
                  <a:ext uri="{FF2B5EF4-FFF2-40B4-BE49-F238E27FC236}">
                    <a16:creationId xmlns="" xmlns:a16="http://schemas.microsoft.com/office/drawing/2014/main" id="{F3C51644-0F34-453B-92B8-9FF33932E29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8ADB9AB8-2EB4-4B5E-9A1E-84F2E44D91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95F439B0-E080-4B01-85AF-D226A85BA4F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EDEC643B-AA3F-4913-B411-1458BCEF269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6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AUDIO">
            <a:hlinkClick r:id="" action="ppaction://media"/>
            <a:extLst>
              <a:ext uri="{FF2B5EF4-FFF2-40B4-BE49-F238E27FC236}">
                <a16:creationId xmlns="" xmlns:a16="http://schemas.microsoft.com/office/drawing/2014/main" id="{709E5360-BD9E-0519-677C-5E853EFBD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5148" y="3375646"/>
            <a:ext cx="5656308" cy="31816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6182C5CC-A028-8EEC-E9FD-9E16B0915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54"/>
            <a:ext cx="4479717" cy="444653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58" y="2347693"/>
            <a:ext cx="4041998" cy="87180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6170" y="45758"/>
            <a:ext cx="2225421" cy="222542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1" y="5242043"/>
            <a:ext cx="34932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Entry </a:t>
            </a:r>
            <a:r>
              <a:rPr lang="it-IT" dirty="0" err="1" smtClean="0"/>
              <a:t>mobility</a:t>
            </a:r>
            <a:r>
              <a:rPr lang="it-IT" dirty="0" smtClean="0"/>
              <a:t> 18th-22nd </a:t>
            </a:r>
            <a:r>
              <a:rPr lang="it-IT" dirty="0" err="1" smtClean="0"/>
              <a:t>November</a:t>
            </a:r>
            <a:r>
              <a:rPr lang="it-IT" dirty="0" smtClean="0"/>
              <a:t> 2024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21167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B37791B-B040-4694-BFDC-8DD132D86E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97593A70-6BA9-6AC5-FC07-03C67487A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77" y="5375"/>
            <a:ext cx="5390323" cy="31642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9A59B10-9D94-4C5B-8BF0-95928DCEB1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354E31B9-72DD-4DE4-B3E3-4395530BEC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68738192-1FEA-49E1-BFF3-6D1C324A5C4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20">
                <a:extLst>
                  <a:ext uri="{FF2B5EF4-FFF2-40B4-BE49-F238E27FC236}">
                    <a16:creationId xmlns="" xmlns:a16="http://schemas.microsoft.com/office/drawing/2014/main" id="{F3C51644-0F34-453B-92B8-9FF33932E29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8ADB9AB8-2EB4-4B5E-9A1E-84F2E44D91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95F439B0-E080-4B01-85AF-D226A85BA4F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EDEC643B-AA3F-4913-B411-1458BCEF269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3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7332CF1-1F6E-C840-B55C-9743EE047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3116" y="568215"/>
            <a:ext cx="5257801" cy="2308324"/>
          </a:xfrm>
        </p:spPr>
        <p:txBody>
          <a:bodyPr>
            <a:normAutofit/>
          </a:bodyPr>
          <a:lstStyle/>
          <a:p>
            <a:r>
              <a:rPr lang="it-IT" sz="7200" dirty="0">
                <a:solidFill>
                  <a:schemeClr val="bg1"/>
                </a:solidFill>
              </a:rPr>
              <a:t>L’ </a:t>
            </a:r>
            <a:r>
              <a:rPr lang="it-IT" sz="7200" dirty="0" err="1">
                <a:solidFill>
                  <a:schemeClr val="bg1"/>
                </a:solidFill>
              </a:rPr>
              <a:t>estaca</a:t>
            </a:r>
            <a:endParaRPr lang="it-IT" sz="7200" dirty="0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2FB7DFBB-2557-7065-5435-B4C75F020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264" y="2956540"/>
            <a:ext cx="7025753" cy="101277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Song by Lluís </a:t>
            </a:r>
            <a:r>
              <a:rPr lang="it-IT" dirty="0" err="1">
                <a:solidFill>
                  <a:schemeClr val="bg1"/>
                </a:solidFill>
              </a:rPr>
              <a:t>Llach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6182C5CC-A028-8EEC-E9FD-9E16B0915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677" y="3948937"/>
            <a:ext cx="2572109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8">
            <a:extLst>
              <a:ext uri="{FF2B5EF4-FFF2-40B4-BE49-F238E27FC236}">
                <a16:creationId xmlns=""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7C5A1C7-FC04-5A6C-235C-286A4780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Who is Llach?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3A4489B5-0111-5BAE-E17B-3293EE25B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/>
            <a:r>
              <a:rPr lang="en-US" sz="1500" dirty="0" err="1">
                <a:solidFill>
                  <a:schemeClr val="bg1">
                    <a:alpha val="80000"/>
                  </a:schemeClr>
                </a:solidFill>
              </a:rPr>
              <a:t>Lluís</a:t>
            </a:r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1">
                    <a:alpha val="80000"/>
                  </a:schemeClr>
                </a:solidFill>
              </a:rPr>
              <a:t>Llach</a:t>
            </a:r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 is a Spanish singer-songwriter.</a:t>
            </a:r>
          </a:p>
          <a:p>
            <a:pPr algn="just"/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He is the best known representative of the </a:t>
            </a:r>
            <a:r>
              <a:rPr lang="en-US" sz="1500" dirty="0" err="1">
                <a:solidFill>
                  <a:schemeClr val="bg1">
                    <a:alpha val="80000"/>
                  </a:schemeClr>
                </a:solidFill>
              </a:rPr>
              <a:t>Catalana</a:t>
            </a:r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 Nova </a:t>
            </a:r>
            <a:r>
              <a:rPr lang="en-US" sz="1500" dirty="0" err="1">
                <a:solidFill>
                  <a:schemeClr val="bg1">
                    <a:alpha val="80000"/>
                  </a:schemeClr>
                </a:solidFill>
              </a:rPr>
              <a:t>cançó</a:t>
            </a:r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 and he </a:t>
            </a:r>
            <a:r>
              <a:rPr lang="en-US" sz="1500" dirty="0" smtClean="0">
                <a:solidFill>
                  <a:schemeClr val="bg1">
                    <a:alpha val="80000"/>
                  </a:schemeClr>
                </a:solidFill>
              </a:rPr>
              <a:t>wrote </a:t>
            </a:r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his own songs in Catalan. His journey began in 1967 as a member of </a:t>
            </a:r>
            <a:r>
              <a:rPr lang="en-US" sz="1500" dirty="0" err="1">
                <a:solidFill>
                  <a:schemeClr val="bg1">
                    <a:alpha val="80000"/>
                  </a:schemeClr>
                </a:solidFill>
              </a:rPr>
              <a:t>Els</a:t>
            </a:r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1">
                    <a:alpha val="80000"/>
                  </a:schemeClr>
                </a:solidFill>
              </a:rPr>
              <a:t>setze</a:t>
            </a:r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1">
                    <a:alpha val="80000"/>
                  </a:schemeClr>
                </a:solidFill>
              </a:rPr>
              <a:t>jutges</a:t>
            </a:r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; and from his early years he wrote authentic anthems of antifascist struggle and resistance which soon became very well known throughout Spain although composed in the Catalan language.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44E3F87-3D58-4B03-86B2-15A5C5B9C9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39" name="Group 21">
              <a:extLst>
                <a:ext uri="{FF2B5EF4-FFF2-40B4-BE49-F238E27FC236}">
                  <a16:creationId xmlns="" xmlns:a16="http://schemas.microsoft.com/office/drawing/2014/main" id="{B4D09509-F6FC-47A6-B196-CCCFD8E830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BA5B9D66-192D-4F12-964D-2B23A1D2754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C9C14E68-C469-4A71-AF08-169DB545FC6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up 22">
              <a:extLst>
                <a:ext uri="{FF2B5EF4-FFF2-40B4-BE49-F238E27FC236}">
                  <a16:creationId xmlns="" xmlns:a16="http://schemas.microsoft.com/office/drawing/2014/main" id="{B2C18990-7F62-45E8-B68F-47E95E4812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AC206BB2-3759-4DF0-9932-7445B6367AA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381FA6FA-3CB6-4F57-8871-82DDE5BE86A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Segnaposto immagine 13">
            <a:extLst>
              <a:ext uri="{FF2B5EF4-FFF2-40B4-BE49-F238E27FC236}">
                <a16:creationId xmlns="" xmlns:a16="http://schemas.microsoft.com/office/drawing/2014/main" id="{F9C5E4EA-8A90-4FFF-7AF1-36C6F0E124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988" b="9988"/>
          <a:stretch>
            <a:fillRect/>
          </a:stretch>
        </p:blipFill>
        <p:spPr>
          <a:xfrm>
            <a:off x="6786721" y="1350833"/>
            <a:ext cx="3879533" cy="306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92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15797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B091729-8D2B-D257-FFF5-47093331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178" y="132442"/>
            <a:ext cx="8006309" cy="15090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the song about?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305ABFB6-02D8-68F9-2D3A-9A738B4EF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34633" y="910456"/>
            <a:ext cx="8213478" cy="1311749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The song tells an imaginary dialogue inspired by some conversations that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Llach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had had with the grandfather of a friend of his (˝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Siset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˝, in the song</a:t>
            </a:r>
            <a:r>
              <a:rPr lang="en-US" dirty="0" smtClean="0">
                <a:solidFill>
                  <a:schemeClr val="tx1">
                    <a:alpha val="80000"/>
                  </a:schemeClr>
                </a:solidFill>
              </a:rPr>
              <a:t>): 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it talks about the fact that we are all tied to a stake from which we cannot free ourselves, but if we pull hard we will be able to make it fall.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4728F330-19FB-4D39-BD0F-53032ABFEB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3794812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30220D63-6F38-42F9-8AAD-3B1363A4FA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7B054CB-4DA3-4EDD-B196-A5DDD1E4E6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E84D4313-B145-C1D0-A174-981DCFA6E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6398" t="4850" r="56172" b="6270"/>
          <a:stretch/>
        </p:blipFill>
        <p:spPr>
          <a:xfrm>
            <a:off x="0" y="0"/>
            <a:ext cx="2043351" cy="6858000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B6DF227F-C6FC-BF3C-6813-D9D76B0CC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702" y="2124168"/>
            <a:ext cx="7598855" cy="41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6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6B158B5-50B5-4927-A367-7C9F3AFE5D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B0266BC-0280-6B9F-66C9-F5303654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6100">
                <a:solidFill>
                  <a:schemeClr val="bg1"/>
                </a:solidFill>
              </a:rPr>
              <a:t>When and where was it written?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0FEDA8E3-1094-9B46-8B8F-C4F78823B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9182" y="4414180"/>
            <a:ext cx="4377793" cy="88453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just"/>
            <a:r>
              <a:rPr lang="en-US" sz="1900" dirty="0">
                <a:solidFill>
                  <a:schemeClr val="bg1"/>
                </a:solidFill>
              </a:rPr>
              <a:t>It was composed during the dictatorship of General Francisco Franco in Spain in 1968.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="" xmlns:a16="http://schemas.microsoft.com/office/drawing/2014/main" id="{8F196527-BD9B-7609-E1FF-8B839BE7D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60" r="8216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B01367A3-F670-4BD9-9972-F7E97FC227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38C3DB02-606C-40EC-8381-7A29A1ADFA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8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E0D471F-62AB-8564-1D83-4F7DBE497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Why was it written?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C9172226-9CC9-CF44-708F-161D59AFD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3146400"/>
            <a:ext cx="4639491" cy="2862288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It was written because during the dictatorship, Francisco Franco placed many limitations on freedom.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BF2011D1-1B08-D1BF-68A4-46C2A2CE2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4397" b="2"/>
          <a:stretch/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3705FF7-CAB4-430F-A07B-AF2245F17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6BFFE2ED-DBB9-4090-905D-1939650FC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E4D1EC16-E672-4366-A091-73675BE548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0749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8">
            <a:extLst>
              <a:ext uri="{FF2B5EF4-FFF2-40B4-BE49-F238E27FC236}">
                <a16:creationId xmlns=""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3A4489B5-0111-5BAE-E17B-3293EE25B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295" y="1520455"/>
            <a:ext cx="5076677" cy="2295229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If a song may be called a myth, this song is a myth. It has been translated in such a vast number of languages, that it is considered in many countries as a national song, e.g. in Poland, where Jacek Kaczmarski's rewriting, </a:t>
            </a:r>
            <a:r>
              <a:rPr lang="en-US" b="1" i="1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Mury</a:t>
            </a:r>
            <a:r>
              <a:rPr lang="en-US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was one of the anthems of the free trade union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Solidarność</a:t>
            </a:r>
            <a:r>
              <a:rPr lang="en-US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. The song has turned into a universal hymn of liberation from any form of authoritarian and oppressive regime; </a:t>
            </a: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</a:rPr>
              <a:t>considering</a:t>
            </a:r>
            <a:r>
              <a:rPr lang="en-US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its nature of a call to action and union to eradicate oppression and achieve liberty. Thus, the song turned into a symbol of struggle for freedom with its metaphor of the stake you have to pull down all together.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44E3F87-3D58-4B03-86B2-15A5C5B9C9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39" name="Group 21">
              <a:extLst>
                <a:ext uri="{FF2B5EF4-FFF2-40B4-BE49-F238E27FC236}">
                  <a16:creationId xmlns="" xmlns:a16="http://schemas.microsoft.com/office/drawing/2014/main" id="{B4D09509-F6FC-47A6-B196-CCCFD8E830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BA5B9D66-192D-4F12-964D-2B23A1D2754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C9C14E68-C469-4A71-AF08-169DB545FC6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up 22">
              <a:extLst>
                <a:ext uri="{FF2B5EF4-FFF2-40B4-BE49-F238E27FC236}">
                  <a16:creationId xmlns="" xmlns:a16="http://schemas.microsoft.com/office/drawing/2014/main" id="{B2C18990-7F62-45E8-B68F-47E95E4812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AC206BB2-3759-4DF0-9932-7445B6367AA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381FA6FA-3CB6-4F57-8871-82DDE5BE86A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482232E4-2AC4-77DD-3028-8753D4AF1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6" t="1932" r="5933"/>
          <a:stretch/>
        </p:blipFill>
        <p:spPr>
          <a:xfrm>
            <a:off x="6014634" y="1223446"/>
            <a:ext cx="5830336" cy="441110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5E4CCD9D-DB07-41AA-5ED8-196C83B5D53F}"/>
              </a:ext>
            </a:extLst>
          </p:cNvPr>
          <p:cNvSpPr txBox="1"/>
          <p:nvPr/>
        </p:nvSpPr>
        <p:spPr>
          <a:xfrm>
            <a:off x="1073888" y="404037"/>
            <a:ext cx="3285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THE SONG  - TODAY</a:t>
            </a:r>
          </a:p>
        </p:txBody>
      </p:sp>
    </p:spTree>
    <p:extLst>
      <p:ext uri="{BB962C8B-B14F-4D97-AF65-F5344CB8AC3E}">
        <p14:creationId xmlns:p14="http://schemas.microsoft.com/office/powerpoint/2010/main" val="4168370789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8">
            <a:extLst>
              <a:ext uri="{FF2B5EF4-FFF2-40B4-BE49-F238E27FC236}">
                <a16:creationId xmlns=""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44E3F87-3D58-4B03-86B2-15A5C5B9C9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39" name="Group 21">
              <a:extLst>
                <a:ext uri="{FF2B5EF4-FFF2-40B4-BE49-F238E27FC236}">
                  <a16:creationId xmlns="" xmlns:a16="http://schemas.microsoft.com/office/drawing/2014/main" id="{B4D09509-F6FC-47A6-B196-CCCFD8E830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BA5B9D66-192D-4F12-964D-2B23A1D2754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C9C14E68-C469-4A71-AF08-169DB545FC6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up 22">
              <a:extLst>
                <a:ext uri="{FF2B5EF4-FFF2-40B4-BE49-F238E27FC236}">
                  <a16:creationId xmlns="" xmlns:a16="http://schemas.microsoft.com/office/drawing/2014/main" id="{B2C18990-7F62-45E8-B68F-47E95E4812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AC206BB2-3759-4DF0-9932-7445B6367AA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381FA6FA-3CB6-4F57-8871-82DDE5BE86A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8CE9DF10-6349-8752-B538-7BA9CEACF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621" y="841376"/>
            <a:ext cx="7275649" cy="488583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="" xmlns:a16="http://schemas.microsoft.com/office/drawing/2014/main" id="{5E8EACFD-4551-0AC8-0035-1AA1CA65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64" y="899855"/>
            <a:ext cx="3573650" cy="26006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THANKS FOR YOUR ATTENTION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Giulia </a:t>
            </a:r>
            <a:r>
              <a:rPr lang="en-US" sz="2800" dirty="0" err="1">
                <a:solidFill>
                  <a:schemeClr val="bg1"/>
                </a:solidFill>
              </a:rPr>
              <a:t>Mariacarola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Gualtieri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&amp;</a:t>
            </a:r>
            <a:r>
              <a:rPr lang="en-US" sz="2800" dirty="0">
                <a:solidFill>
                  <a:schemeClr val="bg1"/>
                </a:solidFill>
              </a:rPr>
              <a:t/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Dante </a:t>
            </a:r>
            <a:r>
              <a:rPr lang="en-US" sz="2800" dirty="0" err="1" smtClean="0">
                <a:solidFill>
                  <a:schemeClr val="bg1"/>
                </a:solidFill>
              </a:rPr>
              <a:t>Mazzucco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811" y="4646252"/>
            <a:ext cx="4541891" cy="11700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68" y="4400349"/>
            <a:ext cx="2225233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02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257</Words>
  <Application>Microsoft Office PowerPoint</Application>
  <PresentationFormat>Widescreen</PresentationFormat>
  <Paragraphs>16</Paragraphs>
  <Slides>8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Open Sans</vt:lpstr>
      <vt:lpstr>Tema di Office</vt:lpstr>
      <vt:lpstr>Presentazione standard di PowerPoint</vt:lpstr>
      <vt:lpstr>L’ estaca</vt:lpstr>
      <vt:lpstr>Who is Llach?</vt:lpstr>
      <vt:lpstr>What is the song about?</vt:lpstr>
      <vt:lpstr>When and where was it written?</vt:lpstr>
      <vt:lpstr>Why was it written?</vt:lpstr>
      <vt:lpstr>Presentazione standard di PowerPoint</vt:lpstr>
      <vt:lpstr>THANKS FOR YOUR ATTENTION  Giulia Mariacarola Gualtieri &amp; Dante Mazzucco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 estaca</dc:title>
  <dc:creator>e22982</dc:creator>
  <cp:lastModifiedBy>Account Microsoft</cp:lastModifiedBy>
  <cp:revision>9</cp:revision>
  <dcterms:created xsi:type="dcterms:W3CDTF">2024-10-27T14:22:03Z</dcterms:created>
  <dcterms:modified xsi:type="dcterms:W3CDTF">2025-06-08T17:07:03Z</dcterms:modified>
</cp:coreProperties>
</file>