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003" autoAdjust="0"/>
  </p:normalViewPr>
  <p:slideViewPr>
    <p:cSldViewPr snapToGrid="0">
      <p:cViewPr varScale="1">
        <p:scale>
          <a:sx n="62" d="100"/>
          <a:sy n="62" d="100"/>
        </p:scale>
        <p:origin x="7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71274-8A17-4CA1-BD3E-CA895930D75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3FC7EC7-55DF-4978-8C66-38B23C59638A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b="1" dirty="0"/>
            <a:t>AZIONE CHIAVE 1 </a:t>
          </a:r>
          <a:r>
            <a:rPr lang="it-IT" dirty="0"/>
            <a:t>Mobilità per lo staff e gli alunni</a:t>
          </a:r>
        </a:p>
      </dgm:t>
    </dgm:pt>
    <dgm:pt modelId="{38F11BA0-2A9E-40BE-89D0-855DA882C0E0}" type="parTrans" cxnId="{54D52D46-B687-4B92-9AA7-BA912E903273}">
      <dgm:prSet/>
      <dgm:spPr/>
      <dgm:t>
        <a:bodyPr/>
        <a:lstStyle/>
        <a:p>
          <a:endParaRPr lang="it-IT"/>
        </a:p>
      </dgm:t>
    </dgm:pt>
    <dgm:pt modelId="{C3C9766E-C567-4FBD-B13D-29672C712AF7}" type="sibTrans" cxnId="{54D52D46-B687-4B92-9AA7-BA912E903273}">
      <dgm:prSet/>
      <dgm:spPr/>
      <dgm:t>
        <a:bodyPr/>
        <a:lstStyle/>
        <a:p>
          <a:endParaRPr lang="it-IT"/>
        </a:p>
      </dgm:t>
    </dgm:pt>
    <dgm:pt modelId="{3768F311-BF33-479F-ACD5-B5C58F3E2698}">
      <dgm:prSet phldrT="[Testo]"/>
      <dgm:spPr/>
      <dgm:t>
        <a:bodyPr/>
        <a:lstStyle/>
        <a:p>
          <a:r>
            <a:rPr lang="it-IT" b="1" dirty="0"/>
            <a:t>Accreditamento (</a:t>
          </a:r>
          <a:r>
            <a:rPr lang="it-IT" b="1" dirty="0" smtClean="0"/>
            <a:t>KA120SCH)</a:t>
          </a:r>
          <a:r>
            <a:rPr lang="it-IT" dirty="0" smtClean="0"/>
            <a:t> </a:t>
          </a:r>
          <a:r>
            <a:rPr lang="it-IT" b="1" dirty="0"/>
            <a:t>e richiesta di finanziamento (</a:t>
          </a:r>
          <a:r>
            <a:rPr lang="it-IT" b="1" dirty="0" smtClean="0"/>
            <a:t>KA121SCH) per le </a:t>
          </a:r>
          <a:r>
            <a:rPr lang="it-IT" b="1" dirty="0"/>
            <a:t>scuole accreditate</a:t>
          </a:r>
        </a:p>
      </dgm:t>
    </dgm:pt>
    <dgm:pt modelId="{D97BC7E4-B26F-43FC-8F81-E8BFFD1AA389}" type="parTrans" cxnId="{988A7EA3-0A10-4301-99D9-5FB8649150A5}">
      <dgm:prSet/>
      <dgm:spPr/>
      <dgm:t>
        <a:bodyPr/>
        <a:lstStyle/>
        <a:p>
          <a:endParaRPr lang="it-IT"/>
        </a:p>
      </dgm:t>
    </dgm:pt>
    <dgm:pt modelId="{3815FBAD-9640-471F-8886-583435853806}" type="sibTrans" cxnId="{988A7EA3-0A10-4301-99D9-5FB8649150A5}">
      <dgm:prSet/>
      <dgm:spPr/>
      <dgm:t>
        <a:bodyPr/>
        <a:lstStyle/>
        <a:p>
          <a:endParaRPr lang="it-IT"/>
        </a:p>
      </dgm:t>
    </dgm:pt>
    <dgm:pt modelId="{23DF88AB-E52D-4C78-98EA-DB3963128995}">
      <dgm:prSet phldrT="[Testo]"/>
      <dgm:spPr/>
      <dgm:t>
        <a:bodyPr/>
        <a:lstStyle/>
        <a:p>
          <a:r>
            <a:rPr lang="it-IT" b="1" dirty="0"/>
            <a:t>Progetti di mobilità di breve periodo (</a:t>
          </a:r>
          <a:r>
            <a:rPr lang="it-IT" b="1" dirty="0" smtClean="0"/>
            <a:t>KA122SCH)</a:t>
          </a:r>
        </a:p>
        <a:p>
          <a:r>
            <a:rPr lang="it-IT" b="1" dirty="0" smtClean="0"/>
            <a:t>per le scuole non accreditate</a:t>
          </a:r>
          <a:endParaRPr lang="it-IT" b="1" dirty="0"/>
        </a:p>
      </dgm:t>
    </dgm:pt>
    <dgm:pt modelId="{DDAA7836-7CBC-4923-B9DB-57E5A9AB2155}" type="parTrans" cxnId="{A75352B9-2685-4A5F-BFBB-CE07EE5D2B6B}">
      <dgm:prSet/>
      <dgm:spPr/>
      <dgm:t>
        <a:bodyPr/>
        <a:lstStyle/>
        <a:p>
          <a:endParaRPr lang="it-IT"/>
        </a:p>
      </dgm:t>
    </dgm:pt>
    <dgm:pt modelId="{B1A4CD9F-20FF-4337-B097-72C13AD7B769}" type="sibTrans" cxnId="{A75352B9-2685-4A5F-BFBB-CE07EE5D2B6B}">
      <dgm:prSet/>
      <dgm:spPr/>
      <dgm:t>
        <a:bodyPr/>
        <a:lstStyle/>
        <a:p>
          <a:endParaRPr lang="it-IT"/>
        </a:p>
      </dgm:t>
    </dgm:pt>
    <dgm:pt modelId="{F05CAF27-D2FE-49C1-8213-4457ED80696C}">
      <dgm:prSet phldrT="[Testo]"/>
      <dgm:spPr/>
      <dgm:t>
        <a:bodyPr/>
        <a:lstStyle/>
        <a:p>
          <a:r>
            <a:rPr lang="it-IT" b="1" dirty="0"/>
            <a:t>AZIONE CHIAVE 2 </a:t>
          </a:r>
          <a:r>
            <a:rPr lang="it-IT" dirty="0"/>
            <a:t>Partenariati per la cooperazione</a:t>
          </a:r>
        </a:p>
      </dgm:t>
    </dgm:pt>
    <dgm:pt modelId="{5AADD08B-D713-4A61-B0B9-C77723094641}" type="parTrans" cxnId="{28FEFE11-0828-4782-AF37-5B8D5DA172C7}">
      <dgm:prSet/>
      <dgm:spPr/>
      <dgm:t>
        <a:bodyPr/>
        <a:lstStyle/>
        <a:p>
          <a:endParaRPr lang="it-IT"/>
        </a:p>
      </dgm:t>
    </dgm:pt>
    <dgm:pt modelId="{8FB71A76-33E9-421C-96C7-4F76B6011577}" type="sibTrans" cxnId="{28FEFE11-0828-4782-AF37-5B8D5DA172C7}">
      <dgm:prSet/>
      <dgm:spPr/>
      <dgm:t>
        <a:bodyPr/>
        <a:lstStyle/>
        <a:p>
          <a:endParaRPr lang="it-IT"/>
        </a:p>
      </dgm:t>
    </dgm:pt>
    <dgm:pt modelId="{5DC9B9BA-BDDC-4926-BD76-26E5BAF8ADA1}">
      <dgm:prSet phldrT="[Testo]"/>
      <dgm:spPr/>
      <dgm:t>
        <a:bodyPr/>
        <a:lstStyle/>
        <a:p>
          <a:r>
            <a:rPr lang="it-IT" b="1" dirty="0" smtClean="0"/>
            <a:t>Partenariati di cooperazione (KA220SCH)</a:t>
          </a:r>
          <a:endParaRPr lang="it-IT" b="1" dirty="0"/>
        </a:p>
      </dgm:t>
    </dgm:pt>
    <dgm:pt modelId="{E03F7489-2AAC-43EF-8F45-A3EA54C0F7B5}" type="parTrans" cxnId="{6A802A4E-BCCA-48D5-9FAC-56EEA831CA03}">
      <dgm:prSet/>
      <dgm:spPr/>
      <dgm:t>
        <a:bodyPr/>
        <a:lstStyle/>
        <a:p>
          <a:endParaRPr lang="it-IT"/>
        </a:p>
      </dgm:t>
    </dgm:pt>
    <dgm:pt modelId="{C3F8FB61-FCE2-43DE-ABE5-9175168E5E23}" type="sibTrans" cxnId="{6A802A4E-BCCA-48D5-9FAC-56EEA831CA03}">
      <dgm:prSet/>
      <dgm:spPr/>
      <dgm:t>
        <a:bodyPr/>
        <a:lstStyle/>
        <a:p>
          <a:endParaRPr lang="it-IT"/>
        </a:p>
      </dgm:t>
    </dgm:pt>
    <dgm:pt modelId="{BB70C3E1-D07C-4E82-8D15-277C9AFA2B7B}">
      <dgm:prSet phldrT="[Testo]"/>
      <dgm:spPr>
        <a:solidFill>
          <a:schemeClr val="bg1"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b="1" dirty="0" smtClean="0"/>
            <a:t>Partenariati su piccola scala (KA210SCH)</a:t>
          </a:r>
          <a:endParaRPr lang="it-IT" b="1" dirty="0"/>
        </a:p>
      </dgm:t>
    </dgm:pt>
    <dgm:pt modelId="{524B328A-2A82-423F-8549-D3A1FD1D459D}" type="parTrans" cxnId="{22FC0195-CA40-4D26-A835-136C07E3E6CF}">
      <dgm:prSet/>
      <dgm:spPr/>
      <dgm:t>
        <a:bodyPr/>
        <a:lstStyle/>
        <a:p>
          <a:endParaRPr lang="it-IT"/>
        </a:p>
      </dgm:t>
    </dgm:pt>
    <dgm:pt modelId="{BA89D928-3915-45C8-A68D-3F5C467FB851}" type="sibTrans" cxnId="{22FC0195-CA40-4D26-A835-136C07E3E6CF}">
      <dgm:prSet/>
      <dgm:spPr/>
      <dgm:t>
        <a:bodyPr/>
        <a:lstStyle/>
        <a:p>
          <a:endParaRPr lang="it-IT"/>
        </a:p>
      </dgm:t>
    </dgm:pt>
    <dgm:pt modelId="{3959D4E4-461A-42DE-B837-DFA2330E8D97}" type="pres">
      <dgm:prSet presAssocID="{21671274-8A17-4CA1-BD3E-CA895930D7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C2CF006-385B-4B0C-B8A5-327B5BD3B497}" type="pres">
      <dgm:prSet presAssocID="{53FC7EC7-55DF-4978-8C66-38B23C59638A}" presName="root" presStyleCnt="0"/>
      <dgm:spPr/>
    </dgm:pt>
    <dgm:pt modelId="{B54748B6-DFAE-4185-8ED8-59D2A2B8898C}" type="pres">
      <dgm:prSet presAssocID="{53FC7EC7-55DF-4978-8C66-38B23C59638A}" presName="rootComposite" presStyleCnt="0"/>
      <dgm:spPr/>
    </dgm:pt>
    <dgm:pt modelId="{02FA30DB-3EA0-4315-A0FC-9BECE3259D18}" type="pres">
      <dgm:prSet presAssocID="{53FC7EC7-55DF-4978-8C66-38B23C59638A}" presName="rootText" presStyleLbl="node1" presStyleIdx="0" presStyleCnt="2" custScaleX="134608"/>
      <dgm:spPr/>
      <dgm:t>
        <a:bodyPr/>
        <a:lstStyle/>
        <a:p>
          <a:endParaRPr lang="it-IT"/>
        </a:p>
      </dgm:t>
    </dgm:pt>
    <dgm:pt modelId="{850F7F8F-7061-497A-BD94-3E5647382B4D}" type="pres">
      <dgm:prSet presAssocID="{53FC7EC7-55DF-4978-8C66-38B23C59638A}" presName="rootConnector" presStyleLbl="node1" presStyleIdx="0" presStyleCnt="2"/>
      <dgm:spPr/>
      <dgm:t>
        <a:bodyPr/>
        <a:lstStyle/>
        <a:p>
          <a:endParaRPr lang="it-IT"/>
        </a:p>
      </dgm:t>
    </dgm:pt>
    <dgm:pt modelId="{FBF34803-B1FF-4DC1-800D-FF2DF8E01018}" type="pres">
      <dgm:prSet presAssocID="{53FC7EC7-55DF-4978-8C66-38B23C59638A}" presName="childShape" presStyleCnt="0"/>
      <dgm:spPr/>
    </dgm:pt>
    <dgm:pt modelId="{7523F502-4FD1-4CB3-8307-D8F22B7B3EAF}" type="pres">
      <dgm:prSet presAssocID="{D97BC7E4-B26F-43FC-8F81-E8BFFD1AA389}" presName="Name13" presStyleLbl="parChTrans1D2" presStyleIdx="0" presStyleCnt="4"/>
      <dgm:spPr/>
      <dgm:t>
        <a:bodyPr/>
        <a:lstStyle/>
        <a:p>
          <a:endParaRPr lang="it-IT"/>
        </a:p>
      </dgm:t>
    </dgm:pt>
    <dgm:pt modelId="{294D452D-900A-4DA2-B240-9269A1B87246}" type="pres">
      <dgm:prSet presAssocID="{3768F311-BF33-479F-ACD5-B5C58F3E2698}" presName="childText" presStyleLbl="bgAcc1" presStyleIdx="0" presStyleCnt="4" custScaleX="110078" custScaleY="761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29DCA4-F0DA-4505-AFC7-9381E339B8AB}" type="pres">
      <dgm:prSet presAssocID="{DDAA7836-7CBC-4923-B9DB-57E5A9AB2155}" presName="Name13" presStyleLbl="parChTrans1D2" presStyleIdx="1" presStyleCnt="4"/>
      <dgm:spPr/>
      <dgm:t>
        <a:bodyPr/>
        <a:lstStyle/>
        <a:p>
          <a:endParaRPr lang="it-IT"/>
        </a:p>
      </dgm:t>
    </dgm:pt>
    <dgm:pt modelId="{64674B0F-30EA-4290-865E-FF1DFA08580C}" type="pres">
      <dgm:prSet presAssocID="{23DF88AB-E52D-4C78-98EA-DB3963128995}" presName="childText" presStyleLbl="bgAcc1" presStyleIdx="1" presStyleCnt="4" custScaleX="144958" custScaleY="663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9B55A3-98DB-45FD-ABED-36E2AEFA5A3C}" type="pres">
      <dgm:prSet presAssocID="{F05CAF27-D2FE-49C1-8213-4457ED80696C}" presName="root" presStyleCnt="0"/>
      <dgm:spPr/>
    </dgm:pt>
    <dgm:pt modelId="{CBEFD046-B3B8-42A4-9065-30DB6B0475DD}" type="pres">
      <dgm:prSet presAssocID="{F05CAF27-D2FE-49C1-8213-4457ED80696C}" presName="rootComposite" presStyleCnt="0"/>
      <dgm:spPr/>
    </dgm:pt>
    <dgm:pt modelId="{E78E485D-EA24-48C6-A3CA-23BC5F9FCD57}" type="pres">
      <dgm:prSet presAssocID="{F05CAF27-D2FE-49C1-8213-4457ED80696C}" presName="rootText" presStyleLbl="node1" presStyleIdx="1" presStyleCnt="2" custScaleX="122741" custLinFactNeighborX="1187" custLinFactNeighborY="-1830"/>
      <dgm:spPr/>
      <dgm:t>
        <a:bodyPr/>
        <a:lstStyle/>
        <a:p>
          <a:endParaRPr lang="it-IT"/>
        </a:p>
      </dgm:t>
    </dgm:pt>
    <dgm:pt modelId="{52EB0D86-76A4-40AF-B3F5-279D4FE0564F}" type="pres">
      <dgm:prSet presAssocID="{F05CAF27-D2FE-49C1-8213-4457ED80696C}" presName="rootConnector" presStyleLbl="node1" presStyleIdx="1" presStyleCnt="2"/>
      <dgm:spPr/>
      <dgm:t>
        <a:bodyPr/>
        <a:lstStyle/>
        <a:p>
          <a:endParaRPr lang="it-IT"/>
        </a:p>
      </dgm:t>
    </dgm:pt>
    <dgm:pt modelId="{3FA79C7E-95B7-43DF-9802-92F58B97066E}" type="pres">
      <dgm:prSet presAssocID="{F05CAF27-D2FE-49C1-8213-4457ED80696C}" presName="childShape" presStyleCnt="0"/>
      <dgm:spPr/>
    </dgm:pt>
    <dgm:pt modelId="{97AD7675-BA97-48FD-A79C-2F6754C72220}" type="pres">
      <dgm:prSet presAssocID="{E03F7489-2AAC-43EF-8F45-A3EA54C0F7B5}" presName="Name13" presStyleLbl="parChTrans1D2" presStyleIdx="2" presStyleCnt="4"/>
      <dgm:spPr/>
      <dgm:t>
        <a:bodyPr/>
        <a:lstStyle/>
        <a:p>
          <a:endParaRPr lang="it-IT"/>
        </a:p>
      </dgm:t>
    </dgm:pt>
    <dgm:pt modelId="{B9847B2F-445E-4917-9C16-DBD93D198229}" type="pres">
      <dgm:prSet presAssocID="{5DC9B9BA-BDDC-4926-BD76-26E5BAF8ADA1}" presName="childText" presStyleLbl="bgAcc1" presStyleIdx="2" presStyleCnt="4" custScaleX="112236" custScaleY="723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6DAFA2-6A11-47B5-981F-662CF30962EA}" type="pres">
      <dgm:prSet presAssocID="{524B328A-2A82-423F-8549-D3A1FD1D459D}" presName="Name13" presStyleLbl="parChTrans1D2" presStyleIdx="3" presStyleCnt="4"/>
      <dgm:spPr/>
      <dgm:t>
        <a:bodyPr/>
        <a:lstStyle/>
        <a:p>
          <a:endParaRPr lang="it-IT"/>
        </a:p>
      </dgm:t>
    </dgm:pt>
    <dgm:pt modelId="{2AD04165-EBB5-458A-8423-3CE93E4B982D}" type="pres">
      <dgm:prSet presAssocID="{BB70C3E1-D07C-4E82-8D15-277C9AFA2B7B}" presName="childText" presStyleLbl="bgAcc1" presStyleIdx="3" presStyleCnt="4" custScaleX="112297" custScaleY="67844" custLinFactNeighborX="-4820" custLinFactNeighborY="-189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802A4E-BCCA-48D5-9FAC-56EEA831CA03}" srcId="{F05CAF27-D2FE-49C1-8213-4457ED80696C}" destId="{5DC9B9BA-BDDC-4926-BD76-26E5BAF8ADA1}" srcOrd="0" destOrd="0" parTransId="{E03F7489-2AAC-43EF-8F45-A3EA54C0F7B5}" sibTransId="{C3F8FB61-FCE2-43DE-ABE5-9175168E5E23}"/>
    <dgm:cxn modelId="{A75352B9-2685-4A5F-BFBB-CE07EE5D2B6B}" srcId="{53FC7EC7-55DF-4978-8C66-38B23C59638A}" destId="{23DF88AB-E52D-4C78-98EA-DB3963128995}" srcOrd="1" destOrd="0" parTransId="{DDAA7836-7CBC-4923-B9DB-57E5A9AB2155}" sibTransId="{B1A4CD9F-20FF-4337-B097-72C13AD7B769}"/>
    <dgm:cxn modelId="{52FD399B-7E70-439C-8539-870F08CEF973}" type="presOf" srcId="{5DC9B9BA-BDDC-4926-BD76-26E5BAF8ADA1}" destId="{B9847B2F-445E-4917-9C16-DBD93D198229}" srcOrd="0" destOrd="0" presId="urn:microsoft.com/office/officeart/2005/8/layout/hierarchy3"/>
    <dgm:cxn modelId="{64712F98-873F-46D6-BA39-7CFDD873CF09}" type="presOf" srcId="{3768F311-BF33-479F-ACD5-B5C58F3E2698}" destId="{294D452D-900A-4DA2-B240-9269A1B87246}" srcOrd="0" destOrd="0" presId="urn:microsoft.com/office/officeart/2005/8/layout/hierarchy3"/>
    <dgm:cxn modelId="{1AFE2FCC-B5B6-41C4-8E4B-A3C4FCB7D180}" type="presOf" srcId="{F05CAF27-D2FE-49C1-8213-4457ED80696C}" destId="{E78E485D-EA24-48C6-A3CA-23BC5F9FCD57}" srcOrd="0" destOrd="0" presId="urn:microsoft.com/office/officeart/2005/8/layout/hierarchy3"/>
    <dgm:cxn modelId="{84A9D65D-57BB-46BB-8160-8E9443A47E5E}" type="presOf" srcId="{53FC7EC7-55DF-4978-8C66-38B23C59638A}" destId="{850F7F8F-7061-497A-BD94-3E5647382B4D}" srcOrd="1" destOrd="0" presId="urn:microsoft.com/office/officeart/2005/8/layout/hierarchy3"/>
    <dgm:cxn modelId="{73D024DC-DDC6-40C8-8329-6BFC2C32454D}" type="presOf" srcId="{DDAA7836-7CBC-4923-B9DB-57E5A9AB2155}" destId="{6429DCA4-F0DA-4505-AFC7-9381E339B8AB}" srcOrd="0" destOrd="0" presId="urn:microsoft.com/office/officeart/2005/8/layout/hierarchy3"/>
    <dgm:cxn modelId="{36EED1B1-F67D-4FE1-A9EE-46D958DDC662}" type="presOf" srcId="{53FC7EC7-55DF-4978-8C66-38B23C59638A}" destId="{02FA30DB-3EA0-4315-A0FC-9BECE3259D18}" srcOrd="0" destOrd="0" presId="urn:microsoft.com/office/officeart/2005/8/layout/hierarchy3"/>
    <dgm:cxn modelId="{988A7EA3-0A10-4301-99D9-5FB8649150A5}" srcId="{53FC7EC7-55DF-4978-8C66-38B23C59638A}" destId="{3768F311-BF33-479F-ACD5-B5C58F3E2698}" srcOrd="0" destOrd="0" parTransId="{D97BC7E4-B26F-43FC-8F81-E8BFFD1AA389}" sibTransId="{3815FBAD-9640-471F-8886-583435853806}"/>
    <dgm:cxn modelId="{22FC0195-CA40-4D26-A835-136C07E3E6CF}" srcId="{F05CAF27-D2FE-49C1-8213-4457ED80696C}" destId="{BB70C3E1-D07C-4E82-8D15-277C9AFA2B7B}" srcOrd="1" destOrd="0" parTransId="{524B328A-2A82-423F-8549-D3A1FD1D459D}" sibTransId="{BA89D928-3915-45C8-A68D-3F5C467FB851}"/>
    <dgm:cxn modelId="{C574D7EA-A83E-45E1-AFCC-CA495B9FB514}" type="presOf" srcId="{E03F7489-2AAC-43EF-8F45-A3EA54C0F7B5}" destId="{97AD7675-BA97-48FD-A79C-2F6754C72220}" srcOrd="0" destOrd="0" presId="urn:microsoft.com/office/officeart/2005/8/layout/hierarchy3"/>
    <dgm:cxn modelId="{91BF8225-C7C8-4BDA-A5E2-F42FA91FDCD6}" type="presOf" srcId="{D97BC7E4-B26F-43FC-8F81-E8BFFD1AA389}" destId="{7523F502-4FD1-4CB3-8307-D8F22B7B3EAF}" srcOrd="0" destOrd="0" presId="urn:microsoft.com/office/officeart/2005/8/layout/hierarchy3"/>
    <dgm:cxn modelId="{34E54993-4DA7-4D7C-B2DE-DA08E6625A6F}" type="presOf" srcId="{21671274-8A17-4CA1-BD3E-CA895930D753}" destId="{3959D4E4-461A-42DE-B837-DFA2330E8D97}" srcOrd="0" destOrd="0" presId="urn:microsoft.com/office/officeart/2005/8/layout/hierarchy3"/>
    <dgm:cxn modelId="{BEABD252-10D0-4DB5-8EB4-A81C9C7E8979}" type="presOf" srcId="{524B328A-2A82-423F-8549-D3A1FD1D459D}" destId="{CD6DAFA2-6A11-47B5-981F-662CF30962EA}" srcOrd="0" destOrd="0" presId="urn:microsoft.com/office/officeart/2005/8/layout/hierarchy3"/>
    <dgm:cxn modelId="{54D52D46-B687-4B92-9AA7-BA912E903273}" srcId="{21671274-8A17-4CA1-BD3E-CA895930D753}" destId="{53FC7EC7-55DF-4978-8C66-38B23C59638A}" srcOrd="0" destOrd="0" parTransId="{38F11BA0-2A9E-40BE-89D0-855DA882C0E0}" sibTransId="{C3C9766E-C567-4FBD-B13D-29672C712AF7}"/>
    <dgm:cxn modelId="{28FEFE11-0828-4782-AF37-5B8D5DA172C7}" srcId="{21671274-8A17-4CA1-BD3E-CA895930D753}" destId="{F05CAF27-D2FE-49C1-8213-4457ED80696C}" srcOrd="1" destOrd="0" parTransId="{5AADD08B-D713-4A61-B0B9-C77723094641}" sibTransId="{8FB71A76-33E9-421C-96C7-4F76B6011577}"/>
    <dgm:cxn modelId="{9EA7D090-5B1E-430F-AEA6-57FC8FD38598}" type="presOf" srcId="{23DF88AB-E52D-4C78-98EA-DB3963128995}" destId="{64674B0F-30EA-4290-865E-FF1DFA08580C}" srcOrd="0" destOrd="0" presId="urn:microsoft.com/office/officeart/2005/8/layout/hierarchy3"/>
    <dgm:cxn modelId="{23C4F920-A513-49A1-963A-EFDFFBBEBF8E}" type="presOf" srcId="{BB70C3E1-D07C-4E82-8D15-277C9AFA2B7B}" destId="{2AD04165-EBB5-458A-8423-3CE93E4B982D}" srcOrd="0" destOrd="0" presId="urn:microsoft.com/office/officeart/2005/8/layout/hierarchy3"/>
    <dgm:cxn modelId="{9C5909DB-77E1-49EE-A031-CBCF8C12FF1F}" type="presOf" srcId="{F05CAF27-D2FE-49C1-8213-4457ED80696C}" destId="{52EB0D86-76A4-40AF-B3F5-279D4FE0564F}" srcOrd="1" destOrd="0" presId="urn:microsoft.com/office/officeart/2005/8/layout/hierarchy3"/>
    <dgm:cxn modelId="{D49BA755-2FA9-45D4-946A-1476336A9F54}" type="presParOf" srcId="{3959D4E4-461A-42DE-B837-DFA2330E8D97}" destId="{2C2CF006-385B-4B0C-B8A5-327B5BD3B497}" srcOrd="0" destOrd="0" presId="urn:microsoft.com/office/officeart/2005/8/layout/hierarchy3"/>
    <dgm:cxn modelId="{C40766C2-0530-4C8A-B176-A66FBFC170EC}" type="presParOf" srcId="{2C2CF006-385B-4B0C-B8A5-327B5BD3B497}" destId="{B54748B6-DFAE-4185-8ED8-59D2A2B8898C}" srcOrd="0" destOrd="0" presId="urn:microsoft.com/office/officeart/2005/8/layout/hierarchy3"/>
    <dgm:cxn modelId="{F2342197-F17F-4A3B-8401-6DC91EECA86E}" type="presParOf" srcId="{B54748B6-DFAE-4185-8ED8-59D2A2B8898C}" destId="{02FA30DB-3EA0-4315-A0FC-9BECE3259D18}" srcOrd="0" destOrd="0" presId="urn:microsoft.com/office/officeart/2005/8/layout/hierarchy3"/>
    <dgm:cxn modelId="{5B0EF01E-946F-49FA-92CF-DAE5ECDB458F}" type="presParOf" srcId="{B54748B6-DFAE-4185-8ED8-59D2A2B8898C}" destId="{850F7F8F-7061-497A-BD94-3E5647382B4D}" srcOrd="1" destOrd="0" presId="urn:microsoft.com/office/officeart/2005/8/layout/hierarchy3"/>
    <dgm:cxn modelId="{F72FAE13-FC7B-4F09-BCE3-143B0CD622EB}" type="presParOf" srcId="{2C2CF006-385B-4B0C-B8A5-327B5BD3B497}" destId="{FBF34803-B1FF-4DC1-800D-FF2DF8E01018}" srcOrd="1" destOrd="0" presId="urn:microsoft.com/office/officeart/2005/8/layout/hierarchy3"/>
    <dgm:cxn modelId="{4ECD6566-8B0A-4FE7-922A-FB40EA4DE4EB}" type="presParOf" srcId="{FBF34803-B1FF-4DC1-800D-FF2DF8E01018}" destId="{7523F502-4FD1-4CB3-8307-D8F22B7B3EAF}" srcOrd="0" destOrd="0" presId="urn:microsoft.com/office/officeart/2005/8/layout/hierarchy3"/>
    <dgm:cxn modelId="{18E86322-9695-4392-A0F8-3058E6D479C8}" type="presParOf" srcId="{FBF34803-B1FF-4DC1-800D-FF2DF8E01018}" destId="{294D452D-900A-4DA2-B240-9269A1B87246}" srcOrd="1" destOrd="0" presId="urn:microsoft.com/office/officeart/2005/8/layout/hierarchy3"/>
    <dgm:cxn modelId="{929B0CA5-6BF8-4112-B69D-38D0481DC71A}" type="presParOf" srcId="{FBF34803-B1FF-4DC1-800D-FF2DF8E01018}" destId="{6429DCA4-F0DA-4505-AFC7-9381E339B8AB}" srcOrd="2" destOrd="0" presId="urn:microsoft.com/office/officeart/2005/8/layout/hierarchy3"/>
    <dgm:cxn modelId="{0F4A56B1-D0CF-403B-83F2-E81DF9831014}" type="presParOf" srcId="{FBF34803-B1FF-4DC1-800D-FF2DF8E01018}" destId="{64674B0F-30EA-4290-865E-FF1DFA08580C}" srcOrd="3" destOrd="0" presId="urn:microsoft.com/office/officeart/2005/8/layout/hierarchy3"/>
    <dgm:cxn modelId="{2EA861D6-D1CD-4EF9-A6F4-52E197106483}" type="presParOf" srcId="{3959D4E4-461A-42DE-B837-DFA2330E8D97}" destId="{A09B55A3-98DB-45FD-ABED-36E2AEFA5A3C}" srcOrd="1" destOrd="0" presId="urn:microsoft.com/office/officeart/2005/8/layout/hierarchy3"/>
    <dgm:cxn modelId="{24368BB4-3741-4713-9FB0-942A8ECA14E9}" type="presParOf" srcId="{A09B55A3-98DB-45FD-ABED-36E2AEFA5A3C}" destId="{CBEFD046-B3B8-42A4-9065-30DB6B0475DD}" srcOrd="0" destOrd="0" presId="urn:microsoft.com/office/officeart/2005/8/layout/hierarchy3"/>
    <dgm:cxn modelId="{2E0DF479-BFFE-4DB0-B91F-737A1D68CD42}" type="presParOf" srcId="{CBEFD046-B3B8-42A4-9065-30DB6B0475DD}" destId="{E78E485D-EA24-48C6-A3CA-23BC5F9FCD57}" srcOrd="0" destOrd="0" presId="urn:microsoft.com/office/officeart/2005/8/layout/hierarchy3"/>
    <dgm:cxn modelId="{ACC4C1EA-EC19-49EB-A612-3D4E91F991B3}" type="presParOf" srcId="{CBEFD046-B3B8-42A4-9065-30DB6B0475DD}" destId="{52EB0D86-76A4-40AF-B3F5-279D4FE0564F}" srcOrd="1" destOrd="0" presId="urn:microsoft.com/office/officeart/2005/8/layout/hierarchy3"/>
    <dgm:cxn modelId="{CBD02592-D55C-4679-B7C4-9EEA3843E9E3}" type="presParOf" srcId="{A09B55A3-98DB-45FD-ABED-36E2AEFA5A3C}" destId="{3FA79C7E-95B7-43DF-9802-92F58B97066E}" srcOrd="1" destOrd="0" presId="urn:microsoft.com/office/officeart/2005/8/layout/hierarchy3"/>
    <dgm:cxn modelId="{C7059D9A-0CF4-4687-97D2-BF3595E72AE3}" type="presParOf" srcId="{3FA79C7E-95B7-43DF-9802-92F58B97066E}" destId="{97AD7675-BA97-48FD-A79C-2F6754C72220}" srcOrd="0" destOrd="0" presId="urn:microsoft.com/office/officeart/2005/8/layout/hierarchy3"/>
    <dgm:cxn modelId="{82ABD847-084D-466B-A629-2843B053AE6F}" type="presParOf" srcId="{3FA79C7E-95B7-43DF-9802-92F58B97066E}" destId="{B9847B2F-445E-4917-9C16-DBD93D198229}" srcOrd="1" destOrd="0" presId="urn:microsoft.com/office/officeart/2005/8/layout/hierarchy3"/>
    <dgm:cxn modelId="{D0A943E1-D80A-447C-9070-874FC54807C5}" type="presParOf" srcId="{3FA79C7E-95B7-43DF-9802-92F58B97066E}" destId="{CD6DAFA2-6A11-47B5-981F-662CF30962EA}" srcOrd="2" destOrd="0" presId="urn:microsoft.com/office/officeart/2005/8/layout/hierarchy3"/>
    <dgm:cxn modelId="{509783AF-AC1E-4EDA-B62B-335101E1B0A9}" type="presParOf" srcId="{3FA79C7E-95B7-43DF-9802-92F58B97066E}" destId="{2AD04165-EBB5-458A-8423-3CE93E4B982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71274-8A17-4CA1-BD3E-CA895930D75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3FC7EC7-55DF-4978-8C66-38B23C59638A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b="1" dirty="0"/>
            <a:t>AZIONE CHIAVE 1 </a:t>
          </a:r>
          <a:r>
            <a:rPr lang="it-IT" dirty="0"/>
            <a:t>Mobilità per lo staff e gli alunni</a:t>
          </a:r>
        </a:p>
      </dgm:t>
    </dgm:pt>
    <dgm:pt modelId="{38F11BA0-2A9E-40BE-89D0-855DA882C0E0}" type="parTrans" cxnId="{54D52D46-B687-4B92-9AA7-BA912E903273}">
      <dgm:prSet/>
      <dgm:spPr/>
      <dgm:t>
        <a:bodyPr/>
        <a:lstStyle/>
        <a:p>
          <a:endParaRPr lang="it-IT"/>
        </a:p>
      </dgm:t>
    </dgm:pt>
    <dgm:pt modelId="{C3C9766E-C567-4FBD-B13D-29672C712AF7}" type="sibTrans" cxnId="{54D52D46-B687-4B92-9AA7-BA912E903273}">
      <dgm:prSet/>
      <dgm:spPr/>
      <dgm:t>
        <a:bodyPr/>
        <a:lstStyle/>
        <a:p>
          <a:endParaRPr lang="it-IT"/>
        </a:p>
      </dgm:t>
    </dgm:pt>
    <dgm:pt modelId="{3768F311-BF33-479F-ACD5-B5C58F3E2698}">
      <dgm:prSet phldrT="[Testo]"/>
      <dgm:spPr/>
      <dgm:t>
        <a:bodyPr/>
        <a:lstStyle/>
        <a:p>
          <a:r>
            <a:rPr lang="it-IT" b="1" dirty="0"/>
            <a:t>Accreditamento (</a:t>
          </a:r>
          <a:r>
            <a:rPr lang="it-IT" b="1" dirty="0" smtClean="0"/>
            <a:t>KA120ADU)</a:t>
          </a:r>
          <a:r>
            <a:rPr lang="it-IT" dirty="0" smtClean="0"/>
            <a:t> </a:t>
          </a:r>
          <a:r>
            <a:rPr lang="it-IT" dirty="0"/>
            <a:t>e </a:t>
          </a:r>
          <a:r>
            <a:rPr lang="it-IT" b="1" dirty="0"/>
            <a:t>richiesta di finanziamento (</a:t>
          </a:r>
          <a:r>
            <a:rPr lang="it-IT" b="1" dirty="0" smtClean="0"/>
            <a:t>KA121ADU) per gli accreditati</a:t>
          </a:r>
          <a:endParaRPr lang="it-IT" b="1" dirty="0"/>
        </a:p>
      </dgm:t>
    </dgm:pt>
    <dgm:pt modelId="{D97BC7E4-B26F-43FC-8F81-E8BFFD1AA389}" type="parTrans" cxnId="{988A7EA3-0A10-4301-99D9-5FB8649150A5}">
      <dgm:prSet/>
      <dgm:spPr/>
      <dgm:t>
        <a:bodyPr/>
        <a:lstStyle/>
        <a:p>
          <a:endParaRPr lang="it-IT"/>
        </a:p>
      </dgm:t>
    </dgm:pt>
    <dgm:pt modelId="{3815FBAD-9640-471F-8886-583435853806}" type="sibTrans" cxnId="{988A7EA3-0A10-4301-99D9-5FB8649150A5}">
      <dgm:prSet/>
      <dgm:spPr/>
      <dgm:t>
        <a:bodyPr/>
        <a:lstStyle/>
        <a:p>
          <a:endParaRPr lang="it-IT"/>
        </a:p>
      </dgm:t>
    </dgm:pt>
    <dgm:pt modelId="{23DF88AB-E52D-4C78-98EA-DB3963128995}">
      <dgm:prSet phldrT="[Testo]"/>
      <dgm:spPr/>
      <dgm:t>
        <a:bodyPr/>
        <a:lstStyle/>
        <a:p>
          <a:r>
            <a:rPr lang="it-IT" b="1" dirty="0"/>
            <a:t>Progetti di mobilità di breve periodo (</a:t>
          </a:r>
          <a:r>
            <a:rPr lang="it-IT" b="1" dirty="0" smtClean="0"/>
            <a:t>KA122ADU)</a:t>
          </a:r>
        </a:p>
        <a:p>
          <a:r>
            <a:rPr lang="it-IT" b="1" dirty="0" smtClean="0"/>
            <a:t>per i non  accreditati</a:t>
          </a:r>
          <a:endParaRPr lang="it-IT" b="1" dirty="0"/>
        </a:p>
      </dgm:t>
    </dgm:pt>
    <dgm:pt modelId="{DDAA7836-7CBC-4923-B9DB-57E5A9AB2155}" type="parTrans" cxnId="{A75352B9-2685-4A5F-BFBB-CE07EE5D2B6B}">
      <dgm:prSet/>
      <dgm:spPr/>
      <dgm:t>
        <a:bodyPr/>
        <a:lstStyle/>
        <a:p>
          <a:endParaRPr lang="it-IT"/>
        </a:p>
      </dgm:t>
    </dgm:pt>
    <dgm:pt modelId="{B1A4CD9F-20FF-4337-B097-72C13AD7B769}" type="sibTrans" cxnId="{A75352B9-2685-4A5F-BFBB-CE07EE5D2B6B}">
      <dgm:prSet/>
      <dgm:spPr/>
      <dgm:t>
        <a:bodyPr/>
        <a:lstStyle/>
        <a:p>
          <a:endParaRPr lang="it-IT"/>
        </a:p>
      </dgm:t>
    </dgm:pt>
    <dgm:pt modelId="{F05CAF27-D2FE-49C1-8213-4457ED80696C}">
      <dgm:prSet phldrT="[Testo]"/>
      <dgm:spPr/>
      <dgm:t>
        <a:bodyPr/>
        <a:lstStyle/>
        <a:p>
          <a:r>
            <a:rPr lang="it-IT" b="1" dirty="0"/>
            <a:t>AZIONE CHIAVE 2 </a:t>
          </a:r>
          <a:r>
            <a:rPr lang="it-IT" dirty="0"/>
            <a:t>Partenariati per la cooperazione</a:t>
          </a:r>
        </a:p>
      </dgm:t>
    </dgm:pt>
    <dgm:pt modelId="{5AADD08B-D713-4A61-B0B9-C77723094641}" type="parTrans" cxnId="{28FEFE11-0828-4782-AF37-5B8D5DA172C7}">
      <dgm:prSet/>
      <dgm:spPr/>
      <dgm:t>
        <a:bodyPr/>
        <a:lstStyle/>
        <a:p>
          <a:endParaRPr lang="it-IT"/>
        </a:p>
      </dgm:t>
    </dgm:pt>
    <dgm:pt modelId="{8FB71A76-33E9-421C-96C7-4F76B6011577}" type="sibTrans" cxnId="{28FEFE11-0828-4782-AF37-5B8D5DA172C7}">
      <dgm:prSet/>
      <dgm:spPr/>
      <dgm:t>
        <a:bodyPr/>
        <a:lstStyle/>
        <a:p>
          <a:endParaRPr lang="it-IT"/>
        </a:p>
      </dgm:t>
    </dgm:pt>
    <dgm:pt modelId="{5DC9B9BA-BDDC-4926-BD76-26E5BAF8ADA1}">
      <dgm:prSet phldrT="[Testo]"/>
      <dgm:spPr/>
      <dgm:t>
        <a:bodyPr/>
        <a:lstStyle/>
        <a:p>
          <a:r>
            <a:rPr lang="it-IT" b="1" dirty="0" smtClean="0"/>
            <a:t>Partenariati di cooperazione (KA220ADU)</a:t>
          </a:r>
          <a:endParaRPr lang="it-IT" b="1" dirty="0"/>
        </a:p>
      </dgm:t>
    </dgm:pt>
    <dgm:pt modelId="{E03F7489-2AAC-43EF-8F45-A3EA54C0F7B5}" type="parTrans" cxnId="{6A802A4E-BCCA-48D5-9FAC-56EEA831CA03}">
      <dgm:prSet/>
      <dgm:spPr/>
      <dgm:t>
        <a:bodyPr/>
        <a:lstStyle/>
        <a:p>
          <a:endParaRPr lang="it-IT"/>
        </a:p>
      </dgm:t>
    </dgm:pt>
    <dgm:pt modelId="{C3F8FB61-FCE2-43DE-ABE5-9175168E5E23}" type="sibTrans" cxnId="{6A802A4E-BCCA-48D5-9FAC-56EEA831CA03}">
      <dgm:prSet/>
      <dgm:spPr/>
      <dgm:t>
        <a:bodyPr/>
        <a:lstStyle/>
        <a:p>
          <a:endParaRPr lang="it-IT"/>
        </a:p>
      </dgm:t>
    </dgm:pt>
    <dgm:pt modelId="{BB70C3E1-D07C-4E82-8D15-277C9AFA2B7B}">
      <dgm:prSet phldrT="[Testo]"/>
      <dgm:spPr>
        <a:solidFill>
          <a:schemeClr val="bg1"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b="1" dirty="0" smtClean="0"/>
            <a:t>Partenariati su piccola scala (KA210ADU)</a:t>
          </a:r>
          <a:endParaRPr lang="it-IT" b="1" dirty="0"/>
        </a:p>
      </dgm:t>
    </dgm:pt>
    <dgm:pt modelId="{524B328A-2A82-423F-8549-D3A1FD1D459D}" type="parTrans" cxnId="{22FC0195-CA40-4D26-A835-136C07E3E6CF}">
      <dgm:prSet/>
      <dgm:spPr/>
      <dgm:t>
        <a:bodyPr/>
        <a:lstStyle/>
        <a:p>
          <a:endParaRPr lang="it-IT"/>
        </a:p>
      </dgm:t>
    </dgm:pt>
    <dgm:pt modelId="{BA89D928-3915-45C8-A68D-3F5C467FB851}" type="sibTrans" cxnId="{22FC0195-CA40-4D26-A835-136C07E3E6CF}">
      <dgm:prSet/>
      <dgm:spPr/>
      <dgm:t>
        <a:bodyPr/>
        <a:lstStyle/>
        <a:p>
          <a:endParaRPr lang="it-IT"/>
        </a:p>
      </dgm:t>
    </dgm:pt>
    <dgm:pt modelId="{3959D4E4-461A-42DE-B837-DFA2330E8D97}" type="pres">
      <dgm:prSet presAssocID="{21671274-8A17-4CA1-BD3E-CA895930D7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C2CF006-385B-4B0C-B8A5-327B5BD3B497}" type="pres">
      <dgm:prSet presAssocID="{53FC7EC7-55DF-4978-8C66-38B23C59638A}" presName="root" presStyleCnt="0"/>
      <dgm:spPr/>
    </dgm:pt>
    <dgm:pt modelId="{B54748B6-DFAE-4185-8ED8-59D2A2B8898C}" type="pres">
      <dgm:prSet presAssocID="{53FC7EC7-55DF-4978-8C66-38B23C59638A}" presName="rootComposite" presStyleCnt="0"/>
      <dgm:spPr/>
    </dgm:pt>
    <dgm:pt modelId="{02FA30DB-3EA0-4315-A0FC-9BECE3259D18}" type="pres">
      <dgm:prSet presAssocID="{53FC7EC7-55DF-4978-8C66-38B23C59638A}" presName="rootText" presStyleLbl="node1" presStyleIdx="0" presStyleCnt="2" custScaleX="134608"/>
      <dgm:spPr/>
      <dgm:t>
        <a:bodyPr/>
        <a:lstStyle/>
        <a:p>
          <a:endParaRPr lang="it-IT"/>
        </a:p>
      </dgm:t>
    </dgm:pt>
    <dgm:pt modelId="{850F7F8F-7061-497A-BD94-3E5647382B4D}" type="pres">
      <dgm:prSet presAssocID="{53FC7EC7-55DF-4978-8C66-38B23C59638A}" presName="rootConnector" presStyleLbl="node1" presStyleIdx="0" presStyleCnt="2"/>
      <dgm:spPr/>
      <dgm:t>
        <a:bodyPr/>
        <a:lstStyle/>
        <a:p>
          <a:endParaRPr lang="it-IT"/>
        </a:p>
      </dgm:t>
    </dgm:pt>
    <dgm:pt modelId="{FBF34803-B1FF-4DC1-800D-FF2DF8E01018}" type="pres">
      <dgm:prSet presAssocID="{53FC7EC7-55DF-4978-8C66-38B23C59638A}" presName="childShape" presStyleCnt="0"/>
      <dgm:spPr/>
    </dgm:pt>
    <dgm:pt modelId="{7523F502-4FD1-4CB3-8307-D8F22B7B3EAF}" type="pres">
      <dgm:prSet presAssocID="{D97BC7E4-B26F-43FC-8F81-E8BFFD1AA389}" presName="Name13" presStyleLbl="parChTrans1D2" presStyleIdx="0" presStyleCnt="4"/>
      <dgm:spPr/>
      <dgm:t>
        <a:bodyPr/>
        <a:lstStyle/>
        <a:p>
          <a:endParaRPr lang="it-IT"/>
        </a:p>
      </dgm:t>
    </dgm:pt>
    <dgm:pt modelId="{294D452D-900A-4DA2-B240-9269A1B87246}" type="pres">
      <dgm:prSet presAssocID="{3768F311-BF33-479F-ACD5-B5C58F3E2698}" presName="childText" presStyleLbl="bgAcc1" presStyleIdx="0" presStyleCnt="4" custScaleX="127880" custLinFactNeighborX="6402" custLinFactNeighborY="-235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29DCA4-F0DA-4505-AFC7-9381E339B8AB}" type="pres">
      <dgm:prSet presAssocID="{DDAA7836-7CBC-4923-B9DB-57E5A9AB2155}" presName="Name13" presStyleLbl="parChTrans1D2" presStyleIdx="1" presStyleCnt="4"/>
      <dgm:spPr/>
      <dgm:t>
        <a:bodyPr/>
        <a:lstStyle/>
        <a:p>
          <a:endParaRPr lang="it-IT"/>
        </a:p>
      </dgm:t>
    </dgm:pt>
    <dgm:pt modelId="{64674B0F-30EA-4290-865E-FF1DFA08580C}" type="pres">
      <dgm:prSet presAssocID="{23DF88AB-E52D-4C78-98EA-DB3963128995}" presName="childText" presStyleLbl="bgAcc1" presStyleIdx="1" presStyleCnt="4" custScaleX="154967" custScaleY="83585" custLinFactNeighborX="-897" custLinFactNeighborY="-448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9B55A3-98DB-45FD-ABED-36E2AEFA5A3C}" type="pres">
      <dgm:prSet presAssocID="{F05CAF27-D2FE-49C1-8213-4457ED80696C}" presName="root" presStyleCnt="0"/>
      <dgm:spPr/>
    </dgm:pt>
    <dgm:pt modelId="{CBEFD046-B3B8-42A4-9065-30DB6B0475DD}" type="pres">
      <dgm:prSet presAssocID="{F05CAF27-D2FE-49C1-8213-4457ED80696C}" presName="rootComposite" presStyleCnt="0"/>
      <dgm:spPr/>
    </dgm:pt>
    <dgm:pt modelId="{E78E485D-EA24-48C6-A3CA-23BC5F9FCD57}" type="pres">
      <dgm:prSet presAssocID="{F05CAF27-D2FE-49C1-8213-4457ED80696C}" presName="rootText" presStyleLbl="node1" presStyleIdx="1" presStyleCnt="2" custScaleX="122741" custLinFactNeighborX="2047" custLinFactNeighborY="4641"/>
      <dgm:spPr/>
      <dgm:t>
        <a:bodyPr/>
        <a:lstStyle/>
        <a:p>
          <a:endParaRPr lang="it-IT"/>
        </a:p>
      </dgm:t>
    </dgm:pt>
    <dgm:pt modelId="{52EB0D86-76A4-40AF-B3F5-279D4FE0564F}" type="pres">
      <dgm:prSet presAssocID="{F05CAF27-D2FE-49C1-8213-4457ED80696C}" presName="rootConnector" presStyleLbl="node1" presStyleIdx="1" presStyleCnt="2"/>
      <dgm:spPr/>
      <dgm:t>
        <a:bodyPr/>
        <a:lstStyle/>
        <a:p>
          <a:endParaRPr lang="it-IT"/>
        </a:p>
      </dgm:t>
    </dgm:pt>
    <dgm:pt modelId="{3FA79C7E-95B7-43DF-9802-92F58B97066E}" type="pres">
      <dgm:prSet presAssocID="{F05CAF27-D2FE-49C1-8213-4457ED80696C}" presName="childShape" presStyleCnt="0"/>
      <dgm:spPr/>
    </dgm:pt>
    <dgm:pt modelId="{97AD7675-BA97-48FD-A79C-2F6754C72220}" type="pres">
      <dgm:prSet presAssocID="{E03F7489-2AAC-43EF-8F45-A3EA54C0F7B5}" presName="Name13" presStyleLbl="parChTrans1D2" presStyleIdx="2" presStyleCnt="4"/>
      <dgm:spPr/>
      <dgm:t>
        <a:bodyPr/>
        <a:lstStyle/>
        <a:p>
          <a:endParaRPr lang="it-IT"/>
        </a:p>
      </dgm:t>
    </dgm:pt>
    <dgm:pt modelId="{B9847B2F-445E-4917-9C16-DBD93D198229}" type="pres">
      <dgm:prSet presAssocID="{5DC9B9BA-BDDC-4926-BD76-26E5BAF8ADA1}" presName="childText" presStyleLbl="bgAcc1" presStyleIdx="2" presStyleCnt="4" custScaleX="129997" custLinFactNeighborX="-2916" custLinFactNeighborY="-130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6DAFA2-6A11-47B5-981F-662CF30962EA}" type="pres">
      <dgm:prSet presAssocID="{524B328A-2A82-423F-8549-D3A1FD1D459D}" presName="Name13" presStyleLbl="parChTrans1D2" presStyleIdx="3" presStyleCnt="4"/>
      <dgm:spPr/>
      <dgm:t>
        <a:bodyPr/>
        <a:lstStyle/>
        <a:p>
          <a:endParaRPr lang="it-IT"/>
        </a:p>
      </dgm:t>
    </dgm:pt>
    <dgm:pt modelId="{2AD04165-EBB5-458A-8423-3CE93E4B982D}" type="pres">
      <dgm:prSet presAssocID="{BB70C3E1-D07C-4E82-8D15-277C9AFA2B7B}" presName="childText" presStyleLbl="bgAcc1" presStyleIdx="3" presStyleCnt="4" custScaleX="130738" custScaleY="63781" custLinFactNeighborX="-2916" custLinFactNeighborY="-212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802A4E-BCCA-48D5-9FAC-56EEA831CA03}" srcId="{F05CAF27-D2FE-49C1-8213-4457ED80696C}" destId="{5DC9B9BA-BDDC-4926-BD76-26E5BAF8ADA1}" srcOrd="0" destOrd="0" parTransId="{E03F7489-2AAC-43EF-8F45-A3EA54C0F7B5}" sibTransId="{C3F8FB61-FCE2-43DE-ABE5-9175168E5E23}"/>
    <dgm:cxn modelId="{D0403F4E-C9CB-41CD-BF47-D54162B86065}" type="presOf" srcId="{5DC9B9BA-BDDC-4926-BD76-26E5BAF8ADA1}" destId="{B9847B2F-445E-4917-9C16-DBD93D198229}" srcOrd="0" destOrd="0" presId="urn:microsoft.com/office/officeart/2005/8/layout/hierarchy3"/>
    <dgm:cxn modelId="{A75352B9-2685-4A5F-BFBB-CE07EE5D2B6B}" srcId="{53FC7EC7-55DF-4978-8C66-38B23C59638A}" destId="{23DF88AB-E52D-4C78-98EA-DB3963128995}" srcOrd="1" destOrd="0" parTransId="{DDAA7836-7CBC-4923-B9DB-57E5A9AB2155}" sibTransId="{B1A4CD9F-20FF-4337-B097-72C13AD7B769}"/>
    <dgm:cxn modelId="{CE8BE762-E541-4843-9711-C038BEF9D376}" type="presOf" srcId="{E03F7489-2AAC-43EF-8F45-A3EA54C0F7B5}" destId="{97AD7675-BA97-48FD-A79C-2F6754C72220}" srcOrd="0" destOrd="0" presId="urn:microsoft.com/office/officeart/2005/8/layout/hierarchy3"/>
    <dgm:cxn modelId="{6618DFEB-9C97-48C8-971D-4D00DBF2B8A0}" type="presOf" srcId="{DDAA7836-7CBC-4923-B9DB-57E5A9AB2155}" destId="{6429DCA4-F0DA-4505-AFC7-9381E339B8AB}" srcOrd="0" destOrd="0" presId="urn:microsoft.com/office/officeart/2005/8/layout/hierarchy3"/>
    <dgm:cxn modelId="{16FA6454-B0CD-478C-BBB8-E32D9385E3E5}" type="presOf" srcId="{F05CAF27-D2FE-49C1-8213-4457ED80696C}" destId="{E78E485D-EA24-48C6-A3CA-23BC5F9FCD57}" srcOrd="0" destOrd="0" presId="urn:microsoft.com/office/officeart/2005/8/layout/hierarchy3"/>
    <dgm:cxn modelId="{988A7EA3-0A10-4301-99D9-5FB8649150A5}" srcId="{53FC7EC7-55DF-4978-8C66-38B23C59638A}" destId="{3768F311-BF33-479F-ACD5-B5C58F3E2698}" srcOrd="0" destOrd="0" parTransId="{D97BC7E4-B26F-43FC-8F81-E8BFFD1AA389}" sibTransId="{3815FBAD-9640-471F-8886-583435853806}"/>
    <dgm:cxn modelId="{D681FF89-E503-4F04-8663-98FFE8D2E540}" type="presOf" srcId="{23DF88AB-E52D-4C78-98EA-DB3963128995}" destId="{64674B0F-30EA-4290-865E-FF1DFA08580C}" srcOrd="0" destOrd="0" presId="urn:microsoft.com/office/officeart/2005/8/layout/hierarchy3"/>
    <dgm:cxn modelId="{22FC0195-CA40-4D26-A835-136C07E3E6CF}" srcId="{F05CAF27-D2FE-49C1-8213-4457ED80696C}" destId="{BB70C3E1-D07C-4E82-8D15-277C9AFA2B7B}" srcOrd="1" destOrd="0" parTransId="{524B328A-2A82-423F-8549-D3A1FD1D459D}" sibTransId="{BA89D928-3915-45C8-A68D-3F5C467FB851}"/>
    <dgm:cxn modelId="{AC605E2B-5986-45D5-ABEB-5A163D36069C}" type="presOf" srcId="{3768F311-BF33-479F-ACD5-B5C58F3E2698}" destId="{294D452D-900A-4DA2-B240-9269A1B87246}" srcOrd="0" destOrd="0" presId="urn:microsoft.com/office/officeart/2005/8/layout/hierarchy3"/>
    <dgm:cxn modelId="{C74B0452-303E-4E93-993A-827709B4D892}" type="presOf" srcId="{524B328A-2A82-423F-8549-D3A1FD1D459D}" destId="{CD6DAFA2-6A11-47B5-981F-662CF30962EA}" srcOrd="0" destOrd="0" presId="urn:microsoft.com/office/officeart/2005/8/layout/hierarchy3"/>
    <dgm:cxn modelId="{E62DCC22-8E65-4E08-BC06-D6579D149D04}" type="presOf" srcId="{F05CAF27-D2FE-49C1-8213-4457ED80696C}" destId="{52EB0D86-76A4-40AF-B3F5-279D4FE0564F}" srcOrd="1" destOrd="0" presId="urn:microsoft.com/office/officeart/2005/8/layout/hierarchy3"/>
    <dgm:cxn modelId="{E76F6354-490B-4CC8-85F6-7F06ED747095}" type="presOf" srcId="{21671274-8A17-4CA1-BD3E-CA895930D753}" destId="{3959D4E4-461A-42DE-B837-DFA2330E8D97}" srcOrd="0" destOrd="0" presId="urn:microsoft.com/office/officeart/2005/8/layout/hierarchy3"/>
    <dgm:cxn modelId="{54D52D46-B687-4B92-9AA7-BA912E903273}" srcId="{21671274-8A17-4CA1-BD3E-CA895930D753}" destId="{53FC7EC7-55DF-4978-8C66-38B23C59638A}" srcOrd="0" destOrd="0" parTransId="{38F11BA0-2A9E-40BE-89D0-855DA882C0E0}" sibTransId="{C3C9766E-C567-4FBD-B13D-29672C712AF7}"/>
    <dgm:cxn modelId="{F052CE39-5B87-44CF-92CA-3E7A64415753}" type="presOf" srcId="{BB70C3E1-D07C-4E82-8D15-277C9AFA2B7B}" destId="{2AD04165-EBB5-458A-8423-3CE93E4B982D}" srcOrd="0" destOrd="0" presId="urn:microsoft.com/office/officeart/2005/8/layout/hierarchy3"/>
    <dgm:cxn modelId="{04E95D32-9579-4A0A-9C72-DE6F63957E8A}" type="presOf" srcId="{53FC7EC7-55DF-4978-8C66-38B23C59638A}" destId="{850F7F8F-7061-497A-BD94-3E5647382B4D}" srcOrd="1" destOrd="0" presId="urn:microsoft.com/office/officeart/2005/8/layout/hierarchy3"/>
    <dgm:cxn modelId="{28FEFE11-0828-4782-AF37-5B8D5DA172C7}" srcId="{21671274-8A17-4CA1-BD3E-CA895930D753}" destId="{F05CAF27-D2FE-49C1-8213-4457ED80696C}" srcOrd="1" destOrd="0" parTransId="{5AADD08B-D713-4A61-B0B9-C77723094641}" sibTransId="{8FB71A76-33E9-421C-96C7-4F76B6011577}"/>
    <dgm:cxn modelId="{9DD7649F-1D81-4789-9655-59C9910CEEBA}" type="presOf" srcId="{D97BC7E4-B26F-43FC-8F81-E8BFFD1AA389}" destId="{7523F502-4FD1-4CB3-8307-D8F22B7B3EAF}" srcOrd="0" destOrd="0" presId="urn:microsoft.com/office/officeart/2005/8/layout/hierarchy3"/>
    <dgm:cxn modelId="{3ECB9CCE-34E6-4DA0-8899-D2C2A998FE3C}" type="presOf" srcId="{53FC7EC7-55DF-4978-8C66-38B23C59638A}" destId="{02FA30DB-3EA0-4315-A0FC-9BECE3259D18}" srcOrd="0" destOrd="0" presId="urn:microsoft.com/office/officeart/2005/8/layout/hierarchy3"/>
    <dgm:cxn modelId="{99695893-45CE-473D-8066-0DC87FA77F34}" type="presParOf" srcId="{3959D4E4-461A-42DE-B837-DFA2330E8D97}" destId="{2C2CF006-385B-4B0C-B8A5-327B5BD3B497}" srcOrd="0" destOrd="0" presId="urn:microsoft.com/office/officeart/2005/8/layout/hierarchy3"/>
    <dgm:cxn modelId="{5EDB5229-64B8-4205-AED0-04D94BD62D00}" type="presParOf" srcId="{2C2CF006-385B-4B0C-B8A5-327B5BD3B497}" destId="{B54748B6-DFAE-4185-8ED8-59D2A2B8898C}" srcOrd="0" destOrd="0" presId="urn:microsoft.com/office/officeart/2005/8/layout/hierarchy3"/>
    <dgm:cxn modelId="{6882EA30-E575-444C-AAB3-673786E28034}" type="presParOf" srcId="{B54748B6-DFAE-4185-8ED8-59D2A2B8898C}" destId="{02FA30DB-3EA0-4315-A0FC-9BECE3259D18}" srcOrd="0" destOrd="0" presId="urn:microsoft.com/office/officeart/2005/8/layout/hierarchy3"/>
    <dgm:cxn modelId="{4F58F2ED-27D5-4A9C-B6A5-870112272B6F}" type="presParOf" srcId="{B54748B6-DFAE-4185-8ED8-59D2A2B8898C}" destId="{850F7F8F-7061-497A-BD94-3E5647382B4D}" srcOrd="1" destOrd="0" presId="urn:microsoft.com/office/officeart/2005/8/layout/hierarchy3"/>
    <dgm:cxn modelId="{DA033D25-3032-419B-A8FD-6D81F13A50C1}" type="presParOf" srcId="{2C2CF006-385B-4B0C-B8A5-327B5BD3B497}" destId="{FBF34803-B1FF-4DC1-800D-FF2DF8E01018}" srcOrd="1" destOrd="0" presId="urn:microsoft.com/office/officeart/2005/8/layout/hierarchy3"/>
    <dgm:cxn modelId="{CF18EADD-77EB-457F-8C0D-D710F2D22455}" type="presParOf" srcId="{FBF34803-B1FF-4DC1-800D-FF2DF8E01018}" destId="{7523F502-4FD1-4CB3-8307-D8F22B7B3EAF}" srcOrd="0" destOrd="0" presId="urn:microsoft.com/office/officeart/2005/8/layout/hierarchy3"/>
    <dgm:cxn modelId="{975C48A4-A3BD-449C-87D3-748C050255C9}" type="presParOf" srcId="{FBF34803-B1FF-4DC1-800D-FF2DF8E01018}" destId="{294D452D-900A-4DA2-B240-9269A1B87246}" srcOrd="1" destOrd="0" presId="urn:microsoft.com/office/officeart/2005/8/layout/hierarchy3"/>
    <dgm:cxn modelId="{F9D57F41-4456-40CA-8773-C82FA91F7257}" type="presParOf" srcId="{FBF34803-B1FF-4DC1-800D-FF2DF8E01018}" destId="{6429DCA4-F0DA-4505-AFC7-9381E339B8AB}" srcOrd="2" destOrd="0" presId="urn:microsoft.com/office/officeart/2005/8/layout/hierarchy3"/>
    <dgm:cxn modelId="{17633243-C1D0-49A9-A9DA-3E6162943581}" type="presParOf" srcId="{FBF34803-B1FF-4DC1-800D-FF2DF8E01018}" destId="{64674B0F-30EA-4290-865E-FF1DFA08580C}" srcOrd="3" destOrd="0" presId="urn:microsoft.com/office/officeart/2005/8/layout/hierarchy3"/>
    <dgm:cxn modelId="{782FA32C-2819-4B4B-A763-9770C0D739A1}" type="presParOf" srcId="{3959D4E4-461A-42DE-B837-DFA2330E8D97}" destId="{A09B55A3-98DB-45FD-ABED-36E2AEFA5A3C}" srcOrd="1" destOrd="0" presId="urn:microsoft.com/office/officeart/2005/8/layout/hierarchy3"/>
    <dgm:cxn modelId="{87874090-F7D6-4EF0-BA30-EE6FBCB7E18C}" type="presParOf" srcId="{A09B55A3-98DB-45FD-ABED-36E2AEFA5A3C}" destId="{CBEFD046-B3B8-42A4-9065-30DB6B0475DD}" srcOrd="0" destOrd="0" presId="urn:microsoft.com/office/officeart/2005/8/layout/hierarchy3"/>
    <dgm:cxn modelId="{FDEF7D02-D9CB-4D5D-871B-77BA75A4B5D4}" type="presParOf" srcId="{CBEFD046-B3B8-42A4-9065-30DB6B0475DD}" destId="{E78E485D-EA24-48C6-A3CA-23BC5F9FCD57}" srcOrd="0" destOrd="0" presId="urn:microsoft.com/office/officeart/2005/8/layout/hierarchy3"/>
    <dgm:cxn modelId="{3806557E-35A3-4D47-856D-F54BEBC40F47}" type="presParOf" srcId="{CBEFD046-B3B8-42A4-9065-30DB6B0475DD}" destId="{52EB0D86-76A4-40AF-B3F5-279D4FE0564F}" srcOrd="1" destOrd="0" presId="urn:microsoft.com/office/officeart/2005/8/layout/hierarchy3"/>
    <dgm:cxn modelId="{DF0B3AA5-DFCE-4E17-985B-4F5170E2766D}" type="presParOf" srcId="{A09B55A3-98DB-45FD-ABED-36E2AEFA5A3C}" destId="{3FA79C7E-95B7-43DF-9802-92F58B97066E}" srcOrd="1" destOrd="0" presId="urn:microsoft.com/office/officeart/2005/8/layout/hierarchy3"/>
    <dgm:cxn modelId="{AD3FC474-B40F-4875-84D8-3818AC2F6249}" type="presParOf" srcId="{3FA79C7E-95B7-43DF-9802-92F58B97066E}" destId="{97AD7675-BA97-48FD-A79C-2F6754C72220}" srcOrd="0" destOrd="0" presId="urn:microsoft.com/office/officeart/2005/8/layout/hierarchy3"/>
    <dgm:cxn modelId="{31D27377-D2AF-4C95-8816-3B38D4BA9894}" type="presParOf" srcId="{3FA79C7E-95B7-43DF-9802-92F58B97066E}" destId="{B9847B2F-445E-4917-9C16-DBD93D198229}" srcOrd="1" destOrd="0" presId="urn:microsoft.com/office/officeart/2005/8/layout/hierarchy3"/>
    <dgm:cxn modelId="{85C3B588-76DC-417B-A45B-432E45A00CBD}" type="presParOf" srcId="{3FA79C7E-95B7-43DF-9802-92F58B97066E}" destId="{CD6DAFA2-6A11-47B5-981F-662CF30962EA}" srcOrd="2" destOrd="0" presId="urn:microsoft.com/office/officeart/2005/8/layout/hierarchy3"/>
    <dgm:cxn modelId="{3B63DB0B-E925-49C5-A39B-5594A90A1553}" type="presParOf" srcId="{3FA79C7E-95B7-43DF-9802-92F58B97066E}" destId="{2AD04165-EBB5-458A-8423-3CE93E4B982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71274-8A17-4CA1-BD3E-CA895930D75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3FC7EC7-55DF-4978-8C66-38B23C59638A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b="1" dirty="0"/>
            <a:t>AZIONE CHIAVE 1 </a:t>
          </a:r>
          <a:endParaRPr lang="it-IT" b="1" dirty="0" smtClean="0"/>
        </a:p>
        <a:p>
          <a:r>
            <a:rPr lang="it-IT" b="1" dirty="0" smtClean="0"/>
            <a:t>Mobilità individuale ai fini di apprendimento</a:t>
          </a:r>
        </a:p>
        <a:p>
          <a:endParaRPr lang="it-IT" dirty="0"/>
        </a:p>
      </dgm:t>
    </dgm:pt>
    <dgm:pt modelId="{38F11BA0-2A9E-40BE-89D0-855DA882C0E0}" type="parTrans" cxnId="{54D52D46-B687-4B92-9AA7-BA912E903273}">
      <dgm:prSet/>
      <dgm:spPr/>
      <dgm:t>
        <a:bodyPr/>
        <a:lstStyle/>
        <a:p>
          <a:endParaRPr lang="it-IT"/>
        </a:p>
      </dgm:t>
    </dgm:pt>
    <dgm:pt modelId="{C3C9766E-C567-4FBD-B13D-29672C712AF7}" type="sibTrans" cxnId="{54D52D46-B687-4B92-9AA7-BA912E903273}">
      <dgm:prSet/>
      <dgm:spPr/>
      <dgm:t>
        <a:bodyPr/>
        <a:lstStyle/>
        <a:p>
          <a:endParaRPr lang="it-IT"/>
        </a:p>
      </dgm:t>
    </dgm:pt>
    <dgm:pt modelId="{3768F311-BF33-479F-ACD5-B5C58F3E2698}">
      <dgm:prSet phldrT="[Testo]"/>
      <dgm:spPr>
        <a:ln>
          <a:solidFill>
            <a:schemeClr val="accent6"/>
          </a:solidFill>
        </a:ln>
      </dgm:spPr>
      <dgm:t>
        <a:bodyPr/>
        <a:lstStyle/>
        <a:p>
          <a:r>
            <a:rPr lang="it-IT" b="1" dirty="0"/>
            <a:t>Accreditamento </a:t>
          </a:r>
          <a:r>
            <a:rPr lang="it-IT" b="1" dirty="0" err="1" smtClean="0"/>
            <a:t>Eche</a:t>
          </a:r>
          <a:r>
            <a:rPr lang="it-IT" b="1" dirty="0" smtClean="0"/>
            <a:t> Ka131</a:t>
          </a:r>
          <a:endParaRPr lang="it-IT" b="1" dirty="0"/>
        </a:p>
      </dgm:t>
    </dgm:pt>
    <dgm:pt modelId="{D97BC7E4-B26F-43FC-8F81-E8BFFD1AA389}" type="parTrans" cxnId="{988A7EA3-0A10-4301-99D9-5FB8649150A5}">
      <dgm:prSet/>
      <dgm:spPr/>
      <dgm:t>
        <a:bodyPr/>
        <a:lstStyle/>
        <a:p>
          <a:endParaRPr lang="it-IT"/>
        </a:p>
      </dgm:t>
    </dgm:pt>
    <dgm:pt modelId="{3815FBAD-9640-471F-8886-583435853806}" type="sibTrans" cxnId="{988A7EA3-0A10-4301-99D9-5FB8649150A5}">
      <dgm:prSet/>
      <dgm:spPr/>
      <dgm:t>
        <a:bodyPr/>
        <a:lstStyle/>
        <a:p>
          <a:endParaRPr lang="it-IT"/>
        </a:p>
      </dgm:t>
    </dgm:pt>
    <dgm:pt modelId="{23DF88AB-E52D-4C78-98EA-DB3963128995}">
      <dgm:prSet phldrT="[Testo]"/>
      <dgm:spPr/>
      <dgm:t>
        <a:bodyPr/>
        <a:lstStyle/>
        <a:p>
          <a:r>
            <a:rPr lang="it-IT" b="1" dirty="0" smtClean="0"/>
            <a:t>Accreditamento Consorzi di Mobilità Ka130</a:t>
          </a:r>
          <a:endParaRPr lang="it-IT" b="1" dirty="0"/>
        </a:p>
      </dgm:t>
    </dgm:pt>
    <dgm:pt modelId="{DDAA7836-7CBC-4923-B9DB-57E5A9AB2155}" type="parTrans" cxnId="{A75352B9-2685-4A5F-BFBB-CE07EE5D2B6B}">
      <dgm:prSet/>
      <dgm:spPr/>
      <dgm:t>
        <a:bodyPr/>
        <a:lstStyle/>
        <a:p>
          <a:endParaRPr lang="it-IT"/>
        </a:p>
      </dgm:t>
    </dgm:pt>
    <dgm:pt modelId="{B1A4CD9F-20FF-4337-B097-72C13AD7B769}" type="sibTrans" cxnId="{A75352B9-2685-4A5F-BFBB-CE07EE5D2B6B}">
      <dgm:prSet/>
      <dgm:spPr/>
      <dgm:t>
        <a:bodyPr/>
        <a:lstStyle/>
        <a:p>
          <a:endParaRPr lang="it-IT"/>
        </a:p>
      </dgm:t>
    </dgm:pt>
    <dgm:pt modelId="{F05CAF27-D2FE-49C1-8213-4457ED80696C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/>
            <a:t>AZIONE CHIAVE 2 </a:t>
          </a:r>
          <a:endParaRPr lang="it-IT" b="1" dirty="0" smtClean="0"/>
        </a:p>
        <a:p>
          <a:r>
            <a:rPr lang="it-IT" b="1" dirty="0" smtClean="0"/>
            <a:t>Cooperazione tra organizzazioni e istituzioni</a:t>
          </a:r>
        </a:p>
        <a:p>
          <a:endParaRPr lang="it-IT" dirty="0"/>
        </a:p>
      </dgm:t>
    </dgm:pt>
    <dgm:pt modelId="{5AADD08B-D713-4A61-B0B9-C77723094641}" type="parTrans" cxnId="{28FEFE11-0828-4782-AF37-5B8D5DA172C7}">
      <dgm:prSet/>
      <dgm:spPr/>
      <dgm:t>
        <a:bodyPr/>
        <a:lstStyle/>
        <a:p>
          <a:endParaRPr lang="it-IT"/>
        </a:p>
      </dgm:t>
    </dgm:pt>
    <dgm:pt modelId="{8FB71A76-33E9-421C-96C7-4F76B6011577}" type="sibTrans" cxnId="{28FEFE11-0828-4782-AF37-5B8D5DA172C7}">
      <dgm:prSet/>
      <dgm:spPr/>
      <dgm:t>
        <a:bodyPr/>
        <a:lstStyle/>
        <a:p>
          <a:endParaRPr lang="it-IT"/>
        </a:p>
      </dgm:t>
    </dgm:pt>
    <dgm:pt modelId="{5DC9B9BA-BDDC-4926-BD76-26E5BAF8ADA1}">
      <dgm:prSet phldrT="[Testo]"/>
      <dgm:spPr/>
      <dgm:t>
        <a:bodyPr/>
        <a:lstStyle/>
        <a:p>
          <a:r>
            <a:rPr lang="it-IT" b="1" dirty="0" smtClean="0"/>
            <a:t>Partenariati di cooperazione (KA220)</a:t>
          </a:r>
          <a:endParaRPr lang="it-IT" b="1" dirty="0"/>
        </a:p>
      </dgm:t>
    </dgm:pt>
    <dgm:pt modelId="{E03F7489-2AAC-43EF-8F45-A3EA54C0F7B5}" type="parTrans" cxnId="{6A802A4E-BCCA-48D5-9FAC-56EEA831CA03}">
      <dgm:prSet/>
      <dgm:spPr/>
      <dgm:t>
        <a:bodyPr/>
        <a:lstStyle/>
        <a:p>
          <a:endParaRPr lang="it-IT"/>
        </a:p>
      </dgm:t>
    </dgm:pt>
    <dgm:pt modelId="{C3F8FB61-FCE2-43DE-ABE5-9175168E5E23}" type="sibTrans" cxnId="{6A802A4E-BCCA-48D5-9FAC-56EEA831CA03}">
      <dgm:prSet/>
      <dgm:spPr/>
      <dgm:t>
        <a:bodyPr/>
        <a:lstStyle/>
        <a:p>
          <a:endParaRPr lang="it-IT"/>
        </a:p>
      </dgm:t>
    </dgm:pt>
    <dgm:pt modelId="{BB70C3E1-D07C-4E82-8D15-277C9AFA2B7B}">
      <dgm:prSet phldrT="[Testo]"/>
      <dgm:spPr>
        <a:solidFill>
          <a:schemeClr val="bg1"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b="1" dirty="0" smtClean="0"/>
            <a:t>Partenariati su piccola scala (KA210)</a:t>
          </a:r>
          <a:endParaRPr lang="it-IT" b="1" dirty="0"/>
        </a:p>
      </dgm:t>
    </dgm:pt>
    <dgm:pt modelId="{524B328A-2A82-423F-8549-D3A1FD1D459D}" type="parTrans" cxnId="{22FC0195-CA40-4D26-A835-136C07E3E6CF}">
      <dgm:prSet/>
      <dgm:spPr/>
      <dgm:t>
        <a:bodyPr/>
        <a:lstStyle/>
        <a:p>
          <a:endParaRPr lang="it-IT"/>
        </a:p>
      </dgm:t>
    </dgm:pt>
    <dgm:pt modelId="{BA89D928-3915-45C8-A68D-3F5C467FB851}" type="sibTrans" cxnId="{22FC0195-CA40-4D26-A835-136C07E3E6CF}">
      <dgm:prSet/>
      <dgm:spPr/>
      <dgm:t>
        <a:bodyPr/>
        <a:lstStyle/>
        <a:p>
          <a:endParaRPr lang="it-IT"/>
        </a:p>
      </dgm:t>
    </dgm:pt>
    <dgm:pt modelId="{CA52FBED-BF94-440F-84D3-D307BF6FC411}">
      <dgm:prSet phldrT="[Testo]" custT="1"/>
      <dgm:spPr>
        <a:solidFill>
          <a:schemeClr val="bg1"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sz="1300" b="1" dirty="0" smtClean="0">
              <a:solidFill>
                <a:schemeClr val="tx1"/>
              </a:solidFill>
            </a:rPr>
            <a:t>Azione Erasmus </a:t>
          </a:r>
          <a:r>
            <a:rPr lang="it-IT" sz="1300" b="1" dirty="0" err="1" smtClean="0">
              <a:solidFill>
                <a:schemeClr val="tx1"/>
              </a:solidFill>
            </a:rPr>
            <a:t>Mundus</a:t>
          </a:r>
          <a:r>
            <a:rPr lang="it-IT" sz="900" b="1" dirty="0" err="1" smtClean="0"/>
            <a:t>su</a:t>
          </a:r>
          <a:r>
            <a:rPr lang="it-IT" sz="900" b="1" dirty="0" smtClean="0"/>
            <a:t> piccola scala (KA210)</a:t>
          </a:r>
          <a:endParaRPr lang="it-IT" sz="900" b="1" dirty="0"/>
        </a:p>
      </dgm:t>
    </dgm:pt>
    <dgm:pt modelId="{A5F50C6F-C000-4804-BBB2-2AF929631F65}" type="parTrans" cxnId="{9736F527-73AF-418A-A81B-421672C603B2}">
      <dgm:prSet/>
      <dgm:spPr/>
      <dgm:t>
        <a:bodyPr/>
        <a:lstStyle/>
        <a:p>
          <a:endParaRPr lang="it-IT"/>
        </a:p>
      </dgm:t>
    </dgm:pt>
    <dgm:pt modelId="{4BBC077C-4DE4-47CC-88C1-DFF52F6544EF}" type="sibTrans" cxnId="{9736F527-73AF-418A-A81B-421672C603B2}">
      <dgm:prSet/>
      <dgm:spPr/>
      <dgm:t>
        <a:bodyPr/>
        <a:lstStyle/>
        <a:p>
          <a:endParaRPr lang="it-IT"/>
        </a:p>
      </dgm:t>
    </dgm:pt>
    <dgm:pt modelId="{3959D4E4-461A-42DE-B837-DFA2330E8D97}" type="pres">
      <dgm:prSet presAssocID="{21671274-8A17-4CA1-BD3E-CA895930D7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C2CF006-385B-4B0C-B8A5-327B5BD3B497}" type="pres">
      <dgm:prSet presAssocID="{53FC7EC7-55DF-4978-8C66-38B23C59638A}" presName="root" presStyleCnt="0"/>
      <dgm:spPr/>
    </dgm:pt>
    <dgm:pt modelId="{B54748B6-DFAE-4185-8ED8-59D2A2B8898C}" type="pres">
      <dgm:prSet presAssocID="{53FC7EC7-55DF-4978-8C66-38B23C59638A}" presName="rootComposite" presStyleCnt="0"/>
      <dgm:spPr/>
    </dgm:pt>
    <dgm:pt modelId="{02FA30DB-3EA0-4315-A0FC-9BECE3259D18}" type="pres">
      <dgm:prSet presAssocID="{53FC7EC7-55DF-4978-8C66-38B23C59638A}" presName="rootText" presStyleLbl="node1" presStyleIdx="0" presStyleCnt="3" custScaleX="134608" custScaleY="62737" custLinFactY="-73733" custLinFactNeighborX="6174" custLinFactNeighborY="-100000"/>
      <dgm:spPr/>
      <dgm:t>
        <a:bodyPr/>
        <a:lstStyle/>
        <a:p>
          <a:endParaRPr lang="it-IT"/>
        </a:p>
      </dgm:t>
    </dgm:pt>
    <dgm:pt modelId="{850F7F8F-7061-497A-BD94-3E5647382B4D}" type="pres">
      <dgm:prSet presAssocID="{53FC7EC7-55DF-4978-8C66-38B23C59638A}" presName="rootConnector" presStyleLbl="node1" presStyleIdx="0" presStyleCnt="3"/>
      <dgm:spPr/>
      <dgm:t>
        <a:bodyPr/>
        <a:lstStyle/>
        <a:p>
          <a:endParaRPr lang="it-IT"/>
        </a:p>
      </dgm:t>
    </dgm:pt>
    <dgm:pt modelId="{FBF34803-B1FF-4DC1-800D-FF2DF8E01018}" type="pres">
      <dgm:prSet presAssocID="{53FC7EC7-55DF-4978-8C66-38B23C59638A}" presName="childShape" presStyleCnt="0"/>
      <dgm:spPr/>
    </dgm:pt>
    <dgm:pt modelId="{7523F502-4FD1-4CB3-8307-D8F22B7B3EAF}" type="pres">
      <dgm:prSet presAssocID="{D97BC7E4-B26F-43FC-8F81-E8BFFD1AA389}" presName="Name13" presStyleLbl="parChTrans1D2" presStyleIdx="0" presStyleCnt="4"/>
      <dgm:spPr/>
      <dgm:t>
        <a:bodyPr/>
        <a:lstStyle/>
        <a:p>
          <a:endParaRPr lang="it-IT"/>
        </a:p>
      </dgm:t>
    </dgm:pt>
    <dgm:pt modelId="{294D452D-900A-4DA2-B240-9269A1B87246}" type="pres">
      <dgm:prSet presAssocID="{3768F311-BF33-479F-ACD5-B5C58F3E2698}" presName="childText" presStyleLbl="bgAcc1" presStyleIdx="0" presStyleCnt="4" custScaleX="129222" custScaleY="47873" custLinFactY="-65901" custLinFactNeighborX="-6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29DCA4-F0DA-4505-AFC7-9381E339B8AB}" type="pres">
      <dgm:prSet presAssocID="{DDAA7836-7CBC-4923-B9DB-57E5A9AB2155}" presName="Name13" presStyleLbl="parChTrans1D2" presStyleIdx="1" presStyleCnt="4"/>
      <dgm:spPr/>
      <dgm:t>
        <a:bodyPr/>
        <a:lstStyle/>
        <a:p>
          <a:endParaRPr lang="it-IT"/>
        </a:p>
      </dgm:t>
    </dgm:pt>
    <dgm:pt modelId="{64674B0F-30EA-4290-865E-FF1DFA08580C}" type="pres">
      <dgm:prSet presAssocID="{23DF88AB-E52D-4C78-98EA-DB3963128995}" presName="childText" presStyleLbl="bgAcc1" presStyleIdx="1" presStyleCnt="4" custScaleX="144875" custScaleY="58221" custLinFactY="-72471" custLinFactNeighborX="-6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9B55A3-98DB-45FD-ABED-36E2AEFA5A3C}" type="pres">
      <dgm:prSet presAssocID="{F05CAF27-D2FE-49C1-8213-4457ED80696C}" presName="root" presStyleCnt="0"/>
      <dgm:spPr/>
    </dgm:pt>
    <dgm:pt modelId="{CBEFD046-B3B8-42A4-9065-30DB6B0475DD}" type="pres">
      <dgm:prSet presAssocID="{F05CAF27-D2FE-49C1-8213-4457ED80696C}" presName="rootComposite" presStyleCnt="0"/>
      <dgm:spPr/>
    </dgm:pt>
    <dgm:pt modelId="{E78E485D-EA24-48C6-A3CA-23BC5F9FCD57}" type="pres">
      <dgm:prSet presAssocID="{F05CAF27-D2FE-49C1-8213-4457ED80696C}" presName="rootText" presStyleLbl="node1" presStyleIdx="1" presStyleCnt="3" custScaleX="122741" custScaleY="76946" custLinFactY="-77943" custLinFactNeighborX="11617" custLinFactNeighborY="-100000"/>
      <dgm:spPr/>
      <dgm:t>
        <a:bodyPr/>
        <a:lstStyle/>
        <a:p>
          <a:endParaRPr lang="it-IT"/>
        </a:p>
      </dgm:t>
    </dgm:pt>
    <dgm:pt modelId="{52EB0D86-76A4-40AF-B3F5-279D4FE0564F}" type="pres">
      <dgm:prSet presAssocID="{F05CAF27-D2FE-49C1-8213-4457ED80696C}" presName="rootConnector" presStyleLbl="node1" presStyleIdx="1" presStyleCnt="3"/>
      <dgm:spPr/>
      <dgm:t>
        <a:bodyPr/>
        <a:lstStyle/>
        <a:p>
          <a:endParaRPr lang="it-IT"/>
        </a:p>
      </dgm:t>
    </dgm:pt>
    <dgm:pt modelId="{3FA79C7E-95B7-43DF-9802-92F58B97066E}" type="pres">
      <dgm:prSet presAssocID="{F05CAF27-D2FE-49C1-8213-4457ED80696C}" presName="childShape" presStyleCnt="0"/>
      <dgm:spPr/>
    </dgm:pt>
    <dgm:pt modelId="{97AD7675-BA97-48FD-A79C-2F6754C72220}" type="pres">
      <dgm:prSet presAssocID="{E03F7489-2AAC-43EF-8F45-A3EA54C0F7B5}" presName="Name13" presStyleLbl="parChTrans1D2" presStyleIdx="2" presStyleCnt="4"/>
      <dgm:spPr/>
      <dgm:t>
        <a:bodyPr/>
        <a:lstStyle/>
        <a:p>
          <a:endParaRPr lang="it-IT"/>
        </a:p>
      </dgm:t>
    </dgm:pt>
    <dgm:pt modelId="{B9847B2F-445E-4917-9C16-DBD93D198229}" type="pres">
      <dgm:prSet presAssocID="{5DC9B9BA-BDDC-4926-BD76-26E5BAF8ADA1}" presName="childText" presStyleLbl="bgAcc1" presStyleIdx="2" presStyleCnt="4" custScaleX="115931" custScaleY="48064" custLinFactY="-85041" custLinFactNeighborX="1140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6DAFA2-6A11-47B5-981F-662CF30962EA}" type="pres">
      <dgm:prSet presAssocID="{524B328A-2A82-423F-8549-D3A1FD1D459D}" presName="Name13" presStyleLbl="parChTrans1D2" presStyleIdx="3" presStyleCnt="4"/>
      <dgm:spPr/>
      <dgm:t>
        <a:bodyPr/>
        <a:lstStyle/>
        <a:p>
          <a:endParaRPr lang="it-IT"/>
        </a:p>
      </dgm:t>
    </dgm:pt>
    <dgm:pt modelId="{2AD04165-EBB5-458A-8423-3CE93E4B982D}" type="pres">
      <dgm:prSet presAssocID="{BB70C3E1-D07C-4E82-8D15-277C9AFA2B7B}" presName="childText" presStyleLbl="bgAcc1" presStyleIdx="3" presStyleCnt="4" custScaleX="114062" custScaleY="51045" custLinFactY="-100000" custLinFactNeighborX="10205" custLinFactNeighborY="-104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0B6FBC-37FE-4CFC-BDA1-C15C356C5AB4}" type="pres">
      <dgm:prSet presAssocID="{CA52FBED-BF94-440F-84D3-D307BF6FC411}" presName="root" presStyleCnt="0"/>
      <dgm:spPr/>
    </dgm:pt>
    <dgm:pt modelId="{4ED5AA4C-119E-4F8B-83A7-66BEEE49EFFA}" type="pres">
      <dgm:prSet presAssocID="{CA52FBED-BF94-440F-84D3-D307BF6FC411}" presName="rootComposite" presStyleCnt="0"/>
      <dgm:spPr/>
    </dgm:pt>
    <dgm:pt modelId="{17C4A474-8E96-4380-8464-B7CE5FC82C9E}" type="pres">
      <dgm:prSet presAssocID="{CA52FBED-BF94-440F-84D3-D307BF6FC411}" presName="rootText" presStyleLbl="node1" presStyleIdx="2" presStyleCnt="3" custScaleX="114062" custScaleY="51045" custLinFactX="-16858" custLinFactNeighborX="-100000" custLinFactNeighborY="37527"/>
      <dgm:spPr/>
      <dgm:t>
        <a:bodyPr/>
        <a:lstStyle/>
        <a:p>
          <a:endParaRPr lang="it-IT"/>
        </a:p>
      </dgm:t>
    </dgm:pt>
    <dgm:pt modelId="{D66108F9-2C8A-42B4-9067-2CC8E3F84C0D}" type="pres">
      <dgm:prSet presAssocID="{CA52FBED-BF94-440F-84D3-D307BF6FC411}" presName="rootConnector" presStyleLbl="node1" presStyleIdx="2" presStyleCnt="3"/>
      <dgm:spPr/>
      <dgm:t>
        <a:bodyPr/>
        <a:lstStyle/>
        <a:p>
          <a:endParaRPr lang="it-IT"/>
        </a:p>
      </dgm:t>
    </dgm:pt>
    <dgm:pt modelId="{24D8F6D3-6082-44C3-B95B-B275075C8C14}" type="pres">
      <dgm:prSet presAssocID="{CA52FBED-BF94-440F-84D3-D307BF6FC411}" presName="childShape" presStyleCnt="0"/>
      <dgm:spPr/>
    </dgm:pt>
  </dgm:ptLst>
  <dgm:cxnLst>
    <dgm:cxn modelId="{882D7129-5B82-40E3-BE65-9D2A64323ABD}" type="presOf" srcId="{DDAA7836-7CBC-4923-B9DB-57E5A9AB2155}" destId="{6429DCA4-F0DA-4505-AFC7-9381E339B8AB}" srcOrd="0" destOrd="0" presId="urn:microsoft.com/office/officeart/2005/8/layout/hierarchy3"/>
    <dgm:cxn modelId="{5B73532D-6E60-4305-BD0C-53AB3FE4F262}" type="presOf" srcId="{524B328A-2A82-423F-8549-D3A1FD1D459D}" destId="{CD6DAFA2-6A11-47B5-981F-662CF30962EA}" srcOrd="0" destOrd="0" presId="urn:microsoft.com/office/officeart/2005/8/layout/hierarchy3"/>
    <dgm:cxn modelId="{22FC0195-CA40-4D26-A835-136C07E3E6CF}" srcId="{F05CAF27-D2FE-49C1-8213-4457ED80696C}" destId="{BB70C3E1-D07C-4E82-8D15-277C9AFA2B7B}" srcOrd="1" destOrd="0" parTransId="{524B328A-2A82-423F-8549-D3A1FD1D459D}" sibTransId="{BA89D928-3915-45C8-A68D-3F5C467FB851}"/>
    <dgm:cxn modelId="{A75352B9-2685-4A5F-BFBB-CE07EE5D2B6B}" srcId="{53FC7EC7-55DF-4978-8C66-38B23C59638A}" destId="{23DF88AB-E52D-4C78-98EA-DB3963128995}" srcOrd="1" destOrd="0" parTransId="{DDAA7836-7CBC-4923-B9DB-57E5A9AB2155}" sibTransId="{B1A4CD9F-20FF-4337-B097-72C13AD7B769}"/>
    <dgm:cxn modelId="{12330635-D449-40B8-AAD5-6F09B9F0E8E9}" type="presOf" srcId="{23DF88AB-E52D-4C78-98EA-DB3963128995}" destId="{64674B0F-30EA-4290-865E-FF1DFA08580C}" srcOrd="0" destOrd="0" presId="urn:microsoft.com/office/officeart/2005/8/layout/hierarchy3"/>
    <dgm:cxn modelId="{39C7BB03-4AD4-4FDB-A340-918E29F42E62}" type="presOf" srcId="{53FC7EC7-55DF-4978-8C66-38B23C59638A}" destId="{02FA30DB-3EA0-4315-A0FC-9BECE3259D18}" srcOrd="0" destOrd="0" presId="urn:microsoft.com/office/officeart/2005/8/layout/hierarchy3"/>
    <dgm:cxn modelId="{50691462-D0DF-4AC2-BDEC-B414966735A0}" type="presOf" srcId="{F05CAF27-D2FE-49C1-8213-4457ED80696C}" destId="{E78E485D-EA24-48C6-A3CA-23BC5F9FCD57}" srcOrd="0" destOrd="0" presId="urn:microsoft.com/office/officeart/2005/8/layout/hierarchy3"/>
    <dgm:cxn modelId="{041D20AC-D78B-4B16-84E3-563608FAB6FD}" type="presOf" srcId="{F05CAF27-D2FE-49C1-8213-4457ED80696C}" destId="{52EB0D86-76A4-40AF-B3F5-279D4FE0564F}" srcOrd="1" destOrd="0" presId="urn:microsoft.com/office/officeart/2005/8/layout/hierarchy3"/>
    <dgm:cxn modelId="{BE44883F-3C5D-4977-96FF-DCA0EC89729B}" type="presOf" srcId="{D97BC7E4-B26F-43FC-8F81-E8BFFD1AA389}" destId="{7523F502-4FD1-4CB3-8307-D8F22B7B3EAF}" srcOrd="0" destOrd="0" presId="urn:microsoft.com/office/officeart/2005/8/layout/hierarchy3"/>
    <dgm:cxn modelId="{22749E91-04A5-4E03-9EF9-04989AC59941}" type="presOf" srcId="{3768F311-BF33-479F-ACD5-B5C58F3E2698}" destId="{294D452D-900A-4DA2-B240-9269A1B87246}" srcOrd="0" destOrd="0" presId="urn:microsoft.com/office/officeart/2005/8/layout/hierarchy3"/>
    <dgm:cxn modelId="{3F26B5C1-A4EF-4D70-9A11-CB698B5A1EB3}" type="presOf" srcId="{BB70C3E1-D07C-4E82-8D15-277C9AFA2B7B}" destId="{2AD04165-EBB5-458A-8423-3CE93E4B982D}" srcOrd="0" destOrd="0" presId="urn:microsoft.com/office/officeart/2005/8/layout/hierarchy3"/>
    <dgm:cxn modelId="{28FEFE11-0828-4782-AF37-5B8D5DA172C7}" srcId="{21671274-8A17-4CA1-BD3E-CA895930D753}" destId="{F05CAF27-D2FE-49C1-8213-4457ED80696C}" srcOrd="1" destOrd="0" parTransId="{5AADD08B-D713-4A61-B0B9-C77723094641}" sibTransId="{8FB71A76-33E9-421C-96C7-4F76B6011577}"/>
    <dgm:cxn modelId="{6A802A4E-BCCA-48D5-9FAC-56EEA831CA03}" srcId="{F05CAF27-D2FE-49C1-8213-4457ED80696C}" destId="{5DC9B9BA-BDDC-4926-BD76-26E5BAF8ADA1}" srcOrd="0" destOrd="0" parTransId="{E03F7489-2AAC-43EF-8F45-A3EA54C0F7B5}" sibTransId="{C3F8FB61-FCE2-43DE-ABE5-9175168E5E23}"/>
    <dgm:cxn modelId="{9736F527-73AF-418A-A81B-421672C603B2}" srcId="{21671274-8A17-4CA1-BD3E-CA895930D753}" destId="{CA52FBED-BF94-440F-84D3-D307BF6FC411}" srcOrd="2" destOrd="0" parTransId="{A5F50C6F-C000-4804-BBB2-2AF929631F65}" sibTransId="{4BBC077C-4DE4-47CC-88C1-DFF52F6544EF}"/>
    <dgm:cxn modelId="{988A7EA3-0A10-4301-99D9-5FB8649150A5}" srcId="{53FC7EC7-55DF-4978-8C66-38B23C59638A}" destId="{3768F311-BF33-479F-ACD5-B5C58F3E2698}" srcOrd="0" destOrd="0" parTransId="{D97BC7E4-B26F-43FC-8F81-E8BFFD1AA389}" sibTransId="{3815FBAD-9640-471F-8886-583435853806}"/>
    <dgm:cxn modelId="{C9197765-6EDE-4F58-8A94-4366FAABBF54}" type="presOf" srcId="{CA52FBED-BF94-440F-84D3-D307BF6FC411}" destId="{D66108F9-2C8A-42B4-9067-2CC8E3F84C0D}" srcOrd="1" destOrd="0" presId="urn:microsoft.com/office/officeart/2005/8/layout/hierarchy3"/>
    <dgm:cxn modelId="{54D52D46-B687-4B92-9AA7-BA912E903273}" srcId="{21671274-8A17-4CA1-BD3E-CA895930D753}" destId="{53FC7EC7-55DF-4978-8C66-38B23C59638A}" srcOrd="0" destOrd="0" parTransId="{38F11BA0-2A9E-40BE-89D0-855DA882C0E0}" sibTransId="{C3C9766E-C567-4FBD-B13D-29672C712AF7}"/>
    <dgm:cxn modelId="{27547A29-1F9C-4B6D-917F-43A6925FD06A}" type="presOf" srcId="{E03F7489-2AAC-43EF-8F45-A3EA54C0F7B5}" destId="{97AD7675-BA97-48FD-A79C-2F6754C72220}" srcOrd="0" destOrd="0" presId="urn:microsoft.com/office/officeart/2005/8/layout/hierarchy3"/>
    <dgm:cxn modelId="{0C1F1242-CE07-4F4B-9CB7-CF96E0B80D2C}" type="presOf" srcId="{53FC7EC7-55DF-4978-8C66-38B23C59638A}" destId="{850F7F8F-7061-497A-BD94-3E5647382B4D}" srcOrd="1" destOrd="0" presId="urn:microsoft.com/office/officeart/2005/8/layout/hierarchy3"/>
    <dgm:cxn modelId="{29B2F18C-50B8-40FA-AAEC-B7C51D700028}" type="presOf" srcId="{5DC9B9BA-BDDC-4926-BD76-26E5BAF8ADA1}" destId="{B9847B2F-445E-4917-9C16-DBD93D198229}" srcOrd="0" destOrd="0" presId="urn:microsoft.com/office/officeart/2005/8/layout/hierarchy3"/>
    <dgm:cxn modelId="{44053287-79FB-4462-BF50-6EA17FE69F4C}" type="presOf" srcId="{21671274-8A17-4CA1-BD3E-CA895930D753}" destId="{3959D4E4-461A-42DE-B837-DFA2330E8D97}" srcOrd="0" destOrd="0" presId="urn:microsoft.com/office/officeart/2005/8/layout/hierarchy3"/>
    <dgm:cxn modelId="{1E8D77F5-EBFD-4C21-84F1-E4D4251BCF17}" type="presOf" srcId="{CA52FBED-BF94-440F-84D3-D307BF6FC411}" destId="{17C4A474-8E96-4380-8464-B7CE5FC82C9E}" srcOrd="0" destOrd="0" presId="urn:microsoft.com/office/officeart/2005/8/layout/hierarchy3"/>
    <dgm:cxn modelId="{5C7288FF-0A7F-488B-8E64-C72AF3D624AD}" type="presParOf" srcId="{3959D4E4-461A-42DE-B837-DFA2330E8D97}" destId="{2C2CF006-385B-4B0C-B8A5-327B5BD3B497}" srcOrd="0" destOrd="0" presId="urn:microsoft.com/office/officeart/2005/8/layout/hierarchy3"/>
    <dgm:cxn modelId="{5189E285-E231-46E3-9F9D-78AE368E5AB2}" type="presParOf" srcId="{2C2CF006-385B-4B0C-B8A5-327B5BD3B497}" destId="{B54748B6-DFAE-4185-8ED8-59D2A2B8898C}" srcOrd="0" destOrd="0" presId="urn:microsoft.com/office/officeart/2005/8/layout/hierarchy3"/>
    <dgm:cxn modelId="{B82A8D3B-0EF4-4BB7-8805-1BF038F23895}" type="presParOf" srcId="{B54748B6-DFAE-4185-8ED8-59D2A2B8898C}" destId="{02FA30DB-3EA0-4315-A0FC-9BECE3259D18}" srcOrd="0" destOrd="0" presId="urn:microsoft.com/office/officeart/2005/8/layout/hierarchy3"/>
    <dgm:cxn modelId="{F1BB9A4F-7094-4278-8ABA-78B0707D89C8}" type="presParOf" srcId="{B54748B6-DFAE-4185-8ED8-59D2A2B8898C}" destId="{850F7F8F-7061-497A-BD94-3E5647382B4D}" srcOrd="1" destOrd="0" presId="urn:microsoft.com/office/officeart/2005/8/layout/hierarchy3"/>
    <dgm:cxn modelId="{722F3F26-DA0D-43D4-B8C5-871DDE7E986A}" type="presParOf" srcId="{2C2CF006-385B-4B0C-B8A5-327B5BD3B497}" destId="{FBF34803-B1FF-4DC1-800D-FF2DF8E01018}" srcOrd="1" destOrd="0" presId="urn:microsoft.com/office/officeart/2005/8/layout/hierarchy3"/>
    <dgm:cxn modelId="{A0504DAA-8370-4AF1-BE7A-6E4B3C67AD76}" type="presParOf" srcId="{FBF34803-B1FF-4DC1-800D-FF2DF8E01018}" destId="{7523F502-4FD1-4CB3-8307-D8F22B7B3EAF}" srcOrd="0" destOrd="0" presId="urn:microsoft.com/office/officeart/2005/8/layout/hierarchy3"/>
    <dgm:cxn modelId="{1CF8FF5A-A090-44A1-8F0C-0A6A1E1B5FF2}" type="presParOf" srcId="{FBF34803-B1FF-4DC1-800D-FF2DF8E01018}" destId="{294D452D-900A-4DA2-B240-9269A1B87246}" srcOrd="1" destOrd="0" presId="urn:microsoft.com/office/officeart/2005/8/layout/hierarchy3"/>
    <dgm:cxn modelId="{759C14E1-8E08-4E74-86E4-5AE11632F6D2}" type="presParOf" srcId="{FBF34803-B1FF-4DC1-800D-FF2DF8E01018}" destId="{6429DCA4-F0DA-4505-AFC7-9381E339B8AB}" srcOrd="2" destOrd="0" presId="urn:microsoft.com/office/officeart/2005/8/layout/hierarchy3"/>
    <dgm:cxn modelId="{DFD73FC1-D803-4599-A08D-F14371E6707A}" type="presParOf" srcId="{FBF34803-B1FF-4DC1-800D-FF2DF8E01018}" destId="{64674B0F-30EA-4290-865E-FF1DFA08580C}" srcOrd="3" destOrd="0" presId="urn:microsoft.com/office/officeart/2005/8/layout/hierarchy3"/>
    <dgm:cxn modelId="{F291EEC8-2F17-44AF-8A69-0E47590C4ADA}" type="presParOf" srcId="{3959D4E4-461A-42DE-B837-DFA2330E8D97}" destId="{A09B55A3-98DB-45FD-ABED-36E2AEFA5A3C}" srcOrd="1" destOrd="0" presId="urn:microsoft.com/office/officeart/2005/8/layout/hierarchy3"/>
    <dgm:cxn modelId="{8B691CC9-9C6F-42EF-8A4F-01DEFA3E3BFE}" type="presParOf" srcId="{A09B55A3-98DB-45FD-ABED-36E2AEFA5A3C}" destId="{CBEFD046-B3B8-42A4-9065-30DB6B0475DD}" srcOrd="0" destOrd="0" presId="urn:microsoft.com/office/officeart/2005/8/layout/hierarchy3"/>
    <dgm:cxn modelId="{49ACBF67-CC6E-40B0-A7FA-1AD6ECEF1B89}" type="presParOf" srcId="{CBEFD046-B3B8-42A4-9065-30DB6B0475DD}" destId="{E78E485D-EA24-48C6-A3CA-23BC5F9FCD57}" srcOrd="0" destOrd="0" presId="urn:microsoft.com/office/officeart/2005/8/layout/hierarchy3"/>
    <dgm:cxn modelId="{F6F0140B-EA78-4F4F-9CF8-C9E8F5D3C9B5}" type="presParOf" srcId="{CBEFD046-B3B8-42A4-9065-30DB6B0475DD}" destId="{52EB0D86-76A4-40AF-B3F5-279D4FE0564F}" srcOrd="1" destOrd="0" presId="urn:microsoft.com/office/officeart/2005/8/layout/hierarchy3"/>
    <dgm:cxn modelId="{B204BCE6-A781-4AE5-B62C-0AB6B090175B}" type="presParOf" srcId="{A09B55A3-98DB-45FD-ABED-36E2AEFA5A3C}" destId="{3FA79C7E-95B7-43DF-9802-92F58B97066E}" srcOrd="1" destOrd="0" presId="urn:microsoft.com/office/officeart/2005/8/layout/hierarchy3"/>
    <dgm:cxn modelId="{A62DB814-4E03-4C1F-B9A1-F3011F5B4714}" type="presParOf" srcId="{3FA79C7E-95B7-43DF-9802-92F58B97066E}" destId="{97AD7675-BA97-48FD-A79C-2F6754C72220}" srcOrd="0" destOrd="0" presId="urn:microsoft.com/office/officeart/2005/8/layout/hierarchy3"/>
    <dgm:cxn modelId="{12AD29F7-C4CC-43F3-9D33-691C33D31150}" type="presParOf" srcId="{3FA79C7E-95B7-43DF-9802-92F58B97066E}" destId="{B9847B2F-445E-4917-9C16-DBD93D198229}" srcOrd="1" destOrd="0" presId="urn:microsoft.com/office/officeart/2005/8/layout/hierarchy3"/>
    <dgm:cxn modelId="{AE158E29-8DBC-4AEE-B62A-6232D724EBDF}" type="presParOf" srcId="{3FA79C7E-95B7-43DF-9802-92F58B97066E}" destId="{CD6DAFA2-6A11-47B5-981F-662CF30962EA}" srcOrd="2" destOrd="0" presId="urn:microsoft.com/office/officeart/2005/8/layout/hierarchy3"/>
    <dgm:cxn modelId="{F118799B-7106-49EA-B211-360A405A6112}" type="presParOf" srcId="{3FA79C7E-95B7-43DF-9802-92F58B97066E}" destId="{2AD04165-EBB5-458A-8423-3CE93E4B982D}" srcOrd="3" destOrd="0" presId="urn:microsoft.com/office/officeart/2005/8/layout/hierarchy3"/>
    <dgm:cxn modelId="{552EF59F-3E00-4C68-8193-A578A6847BBE}" type="presParOf" srcId="{3959D4E4-461A-42DE-B837-DFA2330E8D97}" destId="{E70B6FBC-37FE-4CFC-BDA1-C15C356C5AB4}" srcOrd="2" destOrd="0" presId="urn:microsoft.com/office/officeart/2005/8/layout/hierarchy3"/>
    <dgm:cxn modelId="{146FF1FD-C7D5-4A91-B97D-1DBC7970CC19}" type="presParOf" srcId="{E70B6FBC-37FE-4CFC-BDA1-C15C356C5AB4}" destId="{4ED5AA4C-119E-4F8B-83A7-66BEEE49EFFA}" srcOrd="0" destOrd="0" presId="urn:microsoft.com/office/officeart/2005/8/layout/hierarchy3"/>
    <dgm:cxn modelId="{E8982EF3-8BEB-48F1-9FEE-9E49BD6C1D45}" type="presParOf" srcId="{4ED5AA4C-119E-4F8B-83A7-66BEEE49EFFA}" destId="{17C4A474-8E96-4380-8464-B7CE5FC82C9E}" srcOrd="0" destOrd="0" presId="urn:microsoft.com/office/officeart/2005/8/layout/hierarchy3"/>
    <dgm:cxn modelId="{BD78CED1-E729-4074-84C9-75F461060CF0}" type="presParOf" srcId="{4ED5AA4C-119E-4F8B-83A7-66BEEE49EFFA}" destId="{D66108F9-2C8A-42B4-9067-2CC8E3F84C0D}" srcOrd="1" destOrd="0" presId="urn:microsoft.com/office/officeart/2005/8/layout/hierarchy3"/>
    <dgm:cxn modelId="{81552530-75F6-4985-B95D-5BF7726D508A}" type="presParOf" srcId="{E70B6FBC-37FE-4CFC-BDA1-C15C356C5AB4}" destId="{24D8F6D3-6082-44C3-B95B-B275075C8C1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71274-8A17-4CA1-BD3E-CA895930D75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3FC7EC7-55DF-4978-8C66-38B23C59638A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b="1" dirty="0"/>
            <a:t>AZIONE CHIAVE 1 </a:t>
          </a:r>
          <a:r>
            <a:rPr lang="it-IT" dirty="0"/>
            <a:t>Mobilità </a:t>
          </a:r>
          <a:r>
            <a:rPr lang="it-IT" dirty="0" err="1" smtClean="0"/>
            <a:t>Mobilità</a:t>
          </a:r>
          <a:r>
            <a:rPr lang="it-IT" dirty="0" smtClean="0"/>
            <a:t> individuale ai fini di apprendimento</a:t>
          </a:r>
          <a:endParaRPr lang="it-IT" dirty="0"/>
        </a:p>
      </dgm:t>
    </dgm:pt>
    <dgm:pt modelId="{38F11BA0-2A9E-40BE-89D0-855DA882C0E0}" type="parTrans" cxnId="{54D52D46-B687-4B92-9AA7-BA912E903273}">
      <dgm:prSet/>
      <dgm:spPr/>
      <dgm:t>
        <a:bodyPr/>
        <a:lstStyle/>
        <a:p>
          <a:endParaRPr lang="it-IT"/>
        </a:p>
      </dgm:t>
    </dgm:pt>
    <dgm:pt modelId="{C3C9766E-C567-4FBD-B13D-29672C712AF7}" type="sibTrans" cxnId="{54D52D46-B687-4B92-9AA7-BA912E903273}">
      <dgm:prSet/>
      <dgm:spPr/>
      <dgm:t>
        <a:bodyPr/>
        <a:lstStyle/>
        <a:p>
          <a:endParaRPr lang="it-IT"/>
        </a:p>
      </dgm:t>
    </dgm:pt>
    <dgm:pt modelId="{3768F311-BF33-479F-ACD5-B5C58F3E2698}">
      <dgm:prSet phldrT="[Testo]"/>
      <dgm:spPr/>
      <dgm:t>
        <a:bodyPr/>
        <a:lstStyle/>
        <a:p>
          <a:r>
            <a:rPr lang="it-IT" b="1" dirty="0"/>
            <a:t>Accreditamento (</a:t>
          </a:r>
          <a:r>
            <a:rPr lang="it-IT" b="1" dirty="0" smtClean="0"/>
            <a:t>KA120VET)</a:t>
          </a:r>
          <a:r>
            <a:rPr lang="it-IT" dirty="0" smtClean="0"/>
            <a:t> </a:t>
          </a:r>
          <a:r>
            <a:rPr lang="it-IT" dirty="0"/>
            <a:t>e </a:t>
          </a:r>
          <a:r>
            <a:rPr lang="it-IT" b="1" dirty="0"/>
            <a:t>richiesta di finanziamento (</a:t>
          </a:r>
          <a:r>
            <a:rPr lang="it-IT" b="1" dirty="0" smtClean="0"/>
            <a:t>KA121VET) per gli accreditati</a:t>
          </a:r>
          <a:endParaRPr lang="it-IT" b="1" dirty="0"/>
        </a:p>
      </dgm:t>
    </dgm:pt>
    <dgm:pt modelId="{D97BC7E4-B26F-43FC-8F81-E8BFFD1AA389}" type="parTrans" cxnId="{988A7EA3-0A10-4301-99D9-5FB8649150A5}">
      <dgm:prSet/>
      <dgm:spPr/>
      <dgm:t>
        <a:bodyPr/>
        <a:lstStyle/>
        <a:p>
          <a:endParaRPr lang="it-IT"/>
        </a:p>
      </dgm:t>
    </dgm:pt>
    <dgm:pt modelId="{3815FBAD-9640-471F-8886-583435853806}" type="sibTrans" cxnId="{988A7EA3-0A10-4301-99D9-5FB8649150A5}">
      <dgm:prSet/>
      <dgm:spPr/>
      <dgm:t>
        <a:bodyPr/>
        <a:lstStyle/>
        <a:p>
          <a:endParaRPr lang="it-IT"/>
        </a:p>
      </dgm:t>
    </dgm:pt>
    <dgm:pt modelId="{23DF88AB-E52D-4C78-98EA-DB3963128995}">
      <dgm:prSet phldrT="[Testo]"/>
      <dgm:spPr/>
      <dgm:t>
        <a:bodyPr/>
        <a:lstStyle/>
        <a:p>
          <a:r>
            <a:rPr lang="it-IT" b="1" dirty="0"/>
            <a:t>Progetti di mobilità di breve periodo (</a:t>
          </a:r>
          <a:r>
            <a:rPr lang="it-IT" b="1" dirty="0" smtClean="0"/>
            <a:t>KA122VET)</a:t>
          </a:r>
        </a:p>
        <a:p>
          <a:r>
            <a:rPr lang="it-IT" b="1" dirty="0" smtClean="0"/>
            <a:t>per i non accreditati</a:t>
          </a:r>
          <a:endParaRPr lang="it-IT" b="1" dirty="0"/>
        </a:p>
      </dgm:t>
    </dgm:pt>
    <dgm:pt modelId="{DDAA7836-7CBC-4923-B9DB-57E5A9AB2155}" type="parTrans" cxnId="{A75352B9-2685-4A5F-BFBB-CE07EE5D2B6B}">
      <dgm:prSet/>
      <dgm:spPr/>
      <dgm:t>
        <a:bodyPr/>
        <a:lstStyle/>
        <a:p>
          <a:endParaRPr lang="it-IT"/>
        </a:p>
      </dgm:t>
    </dgm:pt>
    <dgm:pt modelId="{B1A4CD9F-20FF-4337-B097-72C13AD7B769}" type="sibTrans" cxnId="{A75352B9-2685-4A5F-BFBB-CE07EE5D2B6B}">
      <dgm:prSet/>
      <dgm:spPr/>
      <dgm:t>
        <a:bodyPr/>
        <a:lstStyle/>
        <a:p>
          <a:endParaRPr lang="it-IT"/>
        </a:p>
      </dgm:t>
    </dgm:pt>
    <dgm:pt modelId="{F05CAF27-D2FE-49C1-8213-4457ED80696C}">
      <dgm:prSet phldrT="[Testo]"/>
      <dgm:spPr/>
      <dgm:t>
        <a:bodyPr/>
        <a:lstStyle/>
        <a:p>
          <a:r>
            <a:rPr lang="it-IT" b="1" dirty="0"/>
            <a:t>AZIONE CHIAVE 2 </a:t>
          </a:r>
          <a:r>
            <a:rPr lang="it-IT" b="1" dirty="0" smtClean="0"/>
            <a:t>Cooperazione tra organizzazioni e istituzioni</a:t>
          </a:r>
          <a:endParaRPr lang="it-IT" dirty="0"/>
        </a:p>
      </dgm:t>
    </dgm:pt>
    <dgm:pt modelId="{5AADD08B-D713-4A61-B0B9-C77723094641}" type="parTrans" cxnId="{28FEFE11-0828-4782-AF37-5B8D5DA172C7}">
      <dgm:prSet/>
      <dgm:spPr/>
      <dgm:t>
        <a:bodyPr/>
        <a:lstStyle/>
        <a:p>
          <a:endParaRPr lang="it-IT"/>
        </a:p>
      </dgm:t>
    </dgm:pt>
    <dgm:pt modelId="{8FB71A76-33E9-421C-96C7-4F76B6011577}" type="sibTrans" cxnId="{28FEFE11-0828-4782-AF37-5B8D5DA172C7}">
      <dgm:prSet/>
      <dgm:spPr/>
      <dgm:t>
        <a:bodyPr/>
        <a:lstStyle/>
        <a:p>
          <a:endParaRPr lang="it-IT"/>
        </a:p>
      </dgm:t>
    </dgm:pt>
    <dgm:pt modelId="{5DC9B9BA-BDDC-4926-BD76-26E5BAF8ADA1}">
      <dgm:prSet phldrT="[Testo]"/>
      <dgm:spPr/>
      <dgm:t>
        <a:bodyPr/>
        <a:lstStyle/>
        <a:p>
          <a:r>
            <a:rPr lang="it-IT" b="1" dirty="0" smtClean="0"/>
            <a:t>Partenariati di cooperazione (KA220SCH)</a:t>
          </a:r>
          <a:endParaRPr lang="it-IT" b="1" dirty="0"/>
        </a:p>
      </dgm:t>
    </dgm:pt>
    <dgm:pt modelId="{E03F7489-2AAC-43EF-8F45-A3EA54C0F7B5}" type="parTrans" cxnId="{6A802A4E-BCCA-48D5-9FAC-56EEA831CA03}">
      <dgm:prSet/>
      <dgm:spPr/>
      <dgm:t>
        <a:bodyPr/>
        <a:lstStyle/>
        <a:p>
          <a:endParaRPr lang="it-IT"/>
        </a:p>
      </dgm:t>
    </dgm:pt>
    <dgm:pt modelId="{C3F8FB61-FCE2-43DE-ABE5-9175168E5E23}" type="sibTrans" cxnId="{6A802A4E-BCCA-48D5-9FAC-56EEA831CA03}">
      <dgm:prSet/>
      <dgm:spPr/>
      <dgm:t>
        <a:bodyPr/>
        <a:lstStyle/>
        <a:p>
          <a:endParaRPr lang="it-IT"/>
        </a:p>
      </dgm:t>
    </dgm:pt>
    <dgm:pt modelId="{BB70C3E1-D07C-4E82-8D15-277C9AFA2B7B}">
      <dgm:prSet phldrT="[Testo]"/>
      <dgm:spPr>
        <a:solidFill>
          <a:schemeClr val="bg1"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b="1" dirty="0" smtClean="0"/>
            <a:t>Partenariati su piccola scala (KA210SCH)</a:t>
          </a:r>
          <a:endParaRPr lang="it-IT" b="1" dirty="0"/>
        </a:p>
      </dgm:t>
    </dgm:pt>
    <dgm:pt modelId="{524B328A-2A82-423F-8549-D3A1FD1D459D}" type="parTrans" cxnId="{22FC0195-CA40-4D26-A835-136C07E3E6CF}">
      <dgm:prSet/>
      <dgm:spPr/>
      <dgm:t>
        <a:bodyPr/>
        <a:lstStyle/>
        <a:p>
          <a:endParaRPr lang="it-IT"/>
        </a:p>
      </dgm:t>
    </dgm:pt>
    <dgm:pt modelId="{BA89D928-3915-45C8-A68D-3F5C467FB851}" type="sibTrans" cxnId="{22FC0195-CA40-4D26-A835-136C07E3E6CF}">
      <dgm:prSet/>
      <dgm:spPr/>
      <dgm:t>
        <a:bodyPr/>
        <a:lstStyle/>
        <a:p>
          <a:endParaRPr lang="it-IT"/>
        </a:p>
      </dgm:t>
    </dgm:pt>
    <dgm:pt modelId="{3959D4E4-461A-42DE-B837-DFA2330E8D97}" type="pres">
      <dgm:prSet presAssocID="{21671274-8A17-4CA1-BD3E-CA895930D7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C2CF006-385B-4B0C-B8A5-327B5BD3B497}" type="pres">
      <dgm:prSet presAssocID="{53FC7EC7-55DF-4978-8C66-38B23C59638A}" presName="root" presStyleCnt="0"/>
      <dgm:spPr/>
    </dgm:pt>
    <dgm:pt modelId="{B54748B6-DFAE-4185-8ED8-59D2A2B8898C}" type="pres">
      <dgm:prSet presAssocID="{53FC7EC7-55DF-4978-8C66-38B23C59638A}" presName="rootComposite" presStyleCnt="0"/>
      <dgm:spPr/>
    </dgm:pt>
    <dgm:pt modelId="{02FA30DB-3EA0-4315-A0FC-9BECE3259D18}" type="pres">
      <dgm:prSet presAssocID="{53FC7EC7-55DF-4978-8C66-38B23C59638A}" presName="rootText" presStyleLbl="node1" presStyleIdx="0" presStyleCnt="2" custScaleX="134608"/>
      <dgm:spPr/>
      <dgm:t>
        <a:bodyPr/>
        <a:lstStyle/>
        <a:p>
          <a:endParaRPr lang="it-IT"/>
        </a:p>
      </dgm:t>
    </dgm:pt>
    <dgm:pt modelId="{850F7F8F-7061-497A-BD94-3E5647382B4D}" type="pres">
      <dgm:prSet presAssocID="{53FC7EC7-55DF-4978-8C66-38B23C59638A}" presName="rootConnector" presStyleLbl="node1" presStyleIdx="0" presStyleCnt="2"/>
      <dgm:spPr/>
      <dgm:t>
        <a:bodyPr/>
        <a:lstStyle/>
        <a:p>
          <a:endParaRPr lang="it-IT"/>
        </a:p>
      </dgm:t>
    </dgm:pt>
    <dgm:pt modelId="{FBF34803-B1FF-4DC1-800D-FF2DF8E01018}" type="pres">
      <dgm:prSet presAssocID="{53FC7EC7-55DF-4978-8C66-38B23C59638A}" presName="childShape" presStyleCnt="0"/>
      <dgm:spPr/>
    </dgm:pt>
    <dgm:pt modelId="{7523F502-4FD1-4CB3-8307-D8F22B7B3EAF}" type="pres">
      <dgm:prSet presAssocID="{D97BC7E4-B26F-43FC-8F81-E8BFFD1AA389}" presName="Name13" presStyleLbl="parChTrans1D2" presStyleIdx="0" presStyleCnt="4"/>
      <dgm:spPr/>
      <dgm:t>
        <a:bodyPr/>
        <a:lstStyle/>
        <a:p>
          <a:endParaRPr lang="it-IT"/>
        </a:p>
      </dgm:t>
    </dgm:pt>
    <dgm:pt modelId="{294D452D-900A-4DA2-B240-9269A1B87246}" type="pres">
      <dgm:prSet presAssocID="{3768F311-BF33-479F-ACD5-B5C58F3E2698}" presName="childText" presStyleLbl="bgAcc1" presStyleIdx="0" presStyleCnt="4" custScaleX="120237" custScaleY="578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29DCA4-F0DA-4505-AFC7-9381E339B8AB}" type="pres">
      <dgm:prSet presAssocID="{DDAA7836-7CBC-4923-B9DB-57E5A9AB2155}" presName="Name13" presStyleLbl="parChTrans1D2" presStyleIdx="1" presStyleCnt="4"/>
      <dgm:spPr/>
      <dgm:t>
        <a:bodyPr/>
        <a:lstStyle/>
        <a:p>
          <a:endParaRPr lang="it-IT"/>
        </a:p>
      </dgm:t>
    </dgm:pt>
    <dgm:pt modelId="{64674B0F-30EA-4290-865E-FF1DFA08580C}" type="pres">
      <dgm:prSet presAssocID="{23DF88AB-E52D-4C78-98EA-DB3963128995}" presName="childText" presStyleLbl="bgAcc1" presStyleIdx="1" presStyleCnt="4" custScaleX="140698" custScaleY="394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9B55A3-98DB-45FD-ABED-36E2AEFA5A3C}" type="pres">
      <dgm:prSet presAssocID="{F05CAF27-D2FE-49C1-8213-4457ED80696C}" presName="root" presStyleCnt="0"/>
      <dgm:spPr/>
    </dgm:pt>
    <dgm:pt modelId="{CBEFD046-B3B8-42A4-9065-30DB6B0475DD}" type="pres">
      <dgm:prSet presAssocID="{F05CAF27-D2FE-49C1-8213-4457ED80696C}" presName="rootComposite" presStyleCnt="0"/>
      <dgm:spPr/>
    </dgm:pt>
    <dgm:pt modelId="{E78E485D-EA24-48C6-A3CA-23BC5F9FCD57}" type="pres">
      <dgm:prSet presAssocID="{F05CAF27-D2FE-49C1-8213-4457ED80696C}" presName="rootText" presStyleLbl="node1" presStyleIdx="1" presStyleCnt="2" custScaleX="122741" custLinFactNeighborX="1187" custLinFactNeighborY="-1830"/>
      <dgm:spPr/>
      <dgm:t>
        <a:bodyPr/>
        <a:lstStyle/>
        <a:p>
          <a:endParaRPr lang="it-IT"/>
        </a:p>
      </dgm:t>
    </dgm:pt>
    <dgm:pt modelId="{52EB0D86-76A4-40AF-B3F5-279D4FE0564F}" type="pres">
      <dgm:prSet presAssocID="{F05CAF27-D2FE-49C1-8213-4457ED80696C}" presName="rootConnector" presStyleLbl="node1" presStyleIdx="1" presStyleCnt="2"/>
      <dgm:spPr/>
      <dgm:t>
        <a:bodyPr/>
        <a:lstStyle/>
        <a:p>
          <a:endParaRPr lang="it-IT"/>
        </a:p>
      </dgm:t>
    </dgm:pt>
    <dgm:pt modelId="{3FA79C7E-95B7-43DF-9802-92F58B97066E}" type="pres">
      <dgm:prSet presAssocID="{F05CAF27-D2FE-49C1-8213-4457ED80696C}" presName="childShape" presStyleCnt="0"/>
      <dgm:spPr/>
    </dgm:pt>
    <dgm:pt modelId="{97AD7675-BA97-48FD-A79C-2F6754C72220}" type="pres">
      <dgm:prSet presAssocID="{E03F7489-2AAC-43EF-8F45-A3EA54C0F7B5}" presName="Name13" presStyleLbl="parChTrans1D2" presStyleIdx="2" presStyleCnt="4"/>
      <dgm:spPr/>
      <dgm:t>
        <a:bodyPr/>
        <a:lstStyle/>
        <a:p>
          <a:endParaRPr lang="it-IT"/>
        </a:p>
      </dgm:t>
    </dgm:pt>
    <dgm:pt modelId="{B9847B2F-445E-4917-9C16-DBD93D198229}" type="pres">
      <dgm:prSet presAssocID="{5DC9B9BA-BDDC-4926-BD76-26E5BAF8ADA1}" presName="childText" presStyleLbl="bgAcc1" presStyleIdx="2" presStyleCnt="4" custScaleX="129997" custScaleY="45336" custLinFactNeighborX="-1828" custLinFactNeighborY="-126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6DAFA2-6A11-47B5-981F-662CF30962EA}" type="pres">
      <dgm:prSet presAssocID="{524B328A-2A82-423F-8549-D3A1FD1D459D}" presName="Name13" presStyleLbl="parChTrans1D2" presStyleIdx="3" presStyleCnt="4"/>
      <dgm:spPr/>
      <dgm:t>
        <a:bodyPr/>
        <a:lstStyle/>
        <a:p>
          <a:endParaRPr lang="it-IT"/>
        </a:p>
      </dgm:t>
    </dgm:pt>
    <dgm:pt modelId="{2AD04165-EBB5-458A-8423-3CE93E4B982D}" type="pres">
      <dgm:prSet presAssocID="{BB70C3E1-D07C-4E82-8D15-277C9AFA2B7B}" presName="childText" presStyleLbl="bgAcc1" presStyleIdx="3" presStyleCnt="4" custScaleX="130738" custScaleY="33233" custLinFactNeighborX="-2569" custLinFactNeighborY="-298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42E73C-F962-4584-B5BF-6E112ED155D0}" type="presOf" srcId="{E03F7489-2AAC-43EF-8F45-A3EA54C0F7B5}" destId="{97AD7675-BA97-48FD-A79C-2F6754C72220}" srcOrd="0" destOrd="0" presId="urn:microsoft.com/office/officeart/2005/8/layout/hierarchy3"/>
    <dgm:cxn modelId="{6A802A4E-BCCA-48D5-9FAC-56EEA831CA03}" srcId="{F05CAF27-D2FE-49C1-8213-4457ED80696C}" destId="{5DC9B9BA-BDDC-4926-BD76-26E5BAF8ADA1}" srcOrd="0" destOrd="0" parTransId="{E03F7489-2AAC-43EF-8F45-A3EA54C0F7B5}" sibTransId="{C3F8FB61-FCE2-43DE-ABE5-9175168E5E23}"/>
    <dgm:cxn modelId="{4028B0EB-8933-4B19-A3C0-0AAC682B533D}" type="presOf" srcId="{53FC7EC7-55DF-4978-8C66-38B23C59638A}" destId="{02FA30DB-3EA0-4315-A0FC-9BECE3259D18}" srcOrd="0" destOrd="0" presId="urn:microsoft.com/office/officeart/2005/8/layout/hierarchy3"/>
    <dgm:cxn modelId="{A75352B9-2685-4A5F-BFBB-CE07EE5D2B6B}" srcId="{53FC7EC7-55DF-4978-8C66-38B23C59638A}" destId="{23DF88AB-E52D-4C78-98EA-DB3963128995}" srcOrd="1" destOrd="0" parTransId="{DDAA7836-7CBC-4923-B9DB-57E5A9AB2155}" sibTransId="{B1A4CD9F-20FF-4337-B097-72C13AD7B769}"/>
    <dgm:cxn modelId="{990052C3-A4D3-4341-91D7-CCB68EC0FEEA}" type="presOf" srcId="{23DF88AB-E52D-4C78-98EA-DB3963128995}" destId="{64674B0F-30EA-4290-865E-FF1DFA08580C}" srcOrd="0" destOrd="0" presId="urn:microsoft.com/office/officeart/2005/8/layout/hierarchy3"/>
    <dgm:cxn modelId="{7F038F3B-8639-4064-AA41-B53370B83C6A}" type="presOf" srcId="{3768F311-BF33-479F-ACD5-B5C58F3E2698}" destId="{294D452D-900A-4DA2-B240-9269A1B87246}" srcOrd="0" destOrd="0" presId="urn:microsoft.com/office/officeart/2005/8/layout/hierarchy3"/>
    <dgm:cxn modelId="{9E777506-5CB2-4578-9DBC-C6A175245274}" type="presOf" srcId="{F05CAF27-D2FE-49C1-8213-4457ED80696C}" destId="{52EB0D86-76A4-40AF-B3F5-279D4FE0564F}" srcOrd="1" destOrd="0" presId="urn:microsoft.com/office/officeart/2005/8/layout/hierarchy3"/>
    <dgm:cxn modelId="{A2C3E150-6E55-4BE7-B653-8FD17E446F41}" type="presOf" srcId="{53FC7EC7-55DF-4978-8C66-38B23C59638A}" destId="{850F7F8F-7061-497A-BD94-3E5647382B4D}" srcOrd="1" destOrd="0" presId="urn:microsoft.com/office/officeart/2005/8/layout/hierarchy3"/>
    <dgm:cxn modelId="{F7C514D7-525C-4BF7-A901-A285C19EB590}" type="presOf" srcId="{DDAA7836-7CBC-4923-B9DB-57E5A9AB2155}" destId="{6429DCA4-F0DA-4505-AFC7-9381E339B8AB}" srcOrd="0" destOrd="0" presId="urn:microsoft.com/office/officeart/2005/8/layout/hierarchy3"/>
    <dgm:cxn modelId="{09EB8641-B032-41D9-8ABA-FBB124E0E786}" type="presOf" srcId="{21671274-8A17-4CA1-BD3E-CA895930D753}" destId="{3959D4E4-461A-42DE-B837-DFA2330E8D97}" srcOrd="0" destOrd="0" presId="urn:microsoft.com/office/officeart/2005/8/layout/hierarchy3"/>
    <dgm:cxn modelId="{988A7EA3-0A10-4301-99D9-5FB8649150A5}" srcId="{53FC7EC7-55DF-4978-8C66-38B23C59638A}" destId="{3768F311-BF33-479F-ACD5-B5C58F3E2698}" srcOrd="0" destOrd="0" parTransId="{D97BC7E4-B26F-43FC-8F81-E8BFFD1AA389}" sibTransId="{3815FBAD-9640-471F-8886-583435853806}"/>
    <dgm:cxn modelId="{22FC0195-CA40-4D26-A835-136C07E3E6CF}" srcId="{F05CAF27-D2FE-49C1-8213-4457ED80696C}" destId="{BB70C3E1-D07C-4E82-8D15-277C9AFA2B7B}" srcOrd="1" destOrd="0" parTransId="{524B328A-2A82-423F-8549-D3A1FD1D459D}" sibTransId="{BA89D928-3915-45C8-A68D-3F5C467FB851}"/>
    <dgm:cxn modelId="{C246EBB2-D57F-4456-BF59-732E960E23F6}" type="presOf" srcId="{F05CAF27-D2FE-49C1-8213-4457ED80696C}" destId="{E78E485D-EA24-48C6-A3CA-23BC5F9FCD57}" srcOrd="0" destOrd="0" presId="urn:microsoft.com/office/officeart/2005/8/layout/hierarchy3"/>
    <dgm:cxn modelId="{54D52D46-B687-4B92-9AA7-BA912E903273}" srcId="{21671274-8A17-4CA1-BD3E-CA895930D753}" destId="{53FC7EC7-55DF-4978-8C66-38B23C59638A}" srcOrd="0" destOrd="0" parTransId="{38F11BA0-2A9E-40BE-89D0-855DA882C0E0}" sibTransId="{C3C9766E-C567-4FBD-B13D-29672C712AF7}"/>
    <dgm:cxn modelId="{83F869FE-EE24-4FDB-B876-30461F29EBAB}" type="presOf" srcId="{524B328A-2A82-423F-8549-D3A1FD1D459D}" destId="{CD6DAFA2-6A11-47B5-981F-662CF30962EA}" srcOrd="0" destOrd="0" presId="urn:microsoft.com/office/officeart/2005/8/layout/hierarchy3"/>
    <dgm:cxn modelId="{28FEFE11-0828-4782-AF37-5B8D5DA172C7}" srcId="{21671274-8A17-4CA1-BD3E-CA895930D753}" destId="{F05CAF27-D2FE-49C1-8213-4457ED80696C}" srcOrd="1" destOrd="0" parTransId="{5AADD08B-D713-4A61-B0B9-C77723094641}" sibTransId="{8FB71A76-33E9-421C-96C7-4F76B6011577}"/>
    <dgm:cxn modelId="{F9D86371-44BA-4F5F-8191-B5F8DEF3C10F}" type="presOf" srcId="{BB70C3E1-D07C-4E82-8D15-277C9AFA2B7B}" destId="{2AD04165-EBB5-458A-8423-3CE93E4B982D}" srcOrd="0" destOrd="0" presId="urn:microsoft.com/office/officeart/2005/8/layout/hierarchy3"/>
    <dgm:cxn modelId="{C51101FE-CAFA-4FDA-9955-466B2BE9E79C}" type="presOf" srcId="{5DC9B9BA-BDDC-4926-BD76-26E5BAF8ADA1}" destId="{B9847B2F-445E-4917-9C16-DBD93D198229}" srcOrd="0" destOrd="0" presId="urn:microsoft.com/office/officeart/2005/8/layout/hierarchy3"/>
    <dgm:cxn modelId="{3D49DB9B-920A-474A-A92A-0E8E44C99E97}" type="presOf" srcId="{D97BC7E4-B26F-43FC-8F81-E8BFFD1AA389}" destId="{7523F502-4FD1-4CB3-8307-D8F22B7B3EAF}" srcOrd="0" destOrd="0" presId="urn:microsoft.com/office/officeart/2005/8/layout/hierarchy3"/>
    <dgm:cxn modelId="{64DB1048-DCC6-4F0B-A6D4-35BFECB93D0F}" type="presParOf" srcId="{3959D4E4-461A-42DE-B837-DFA2330E8D97}" destId="{2C2CF006-385B-4B0C-B8A5-327B5BD3B497}" srcOrd="0" destOrd="0" presId="urn:microsoft.com/office/officeart/2005/8/layout/hierarchy3"/>
    <dgm:cxn modelId="{EED98ADD-2AB9-40B3-904B-0F084D2922B6}" type="presParOf" srcId="{2C2CF006-385B-4B0C-B8A5-327B5BD3B497}" destId="{B54748B6-DFAE-4185-8ED8-59D2A2B8898C}" srcOrd="0" destOrd="0" presId="urn:microsoft.com/office/officeart/2005/8/layout/hierarchy3"/>
    <dgm:cxn modelId="{CF554921-5C97-4196-94E1-5AE514939771}" type="presParOf" srcId="{B54748B6-DFAE-4185-8ED8-59D2A2B8898C}" destId="{02FA30DB-3EA0-4315-A0FC-9BECE3259D18}" srcOrd="0" destOrd="0" presId="urn:microsoft.com/office/officeart/2005/8/layout/hierarchy3"/>
    <dgm:cxn modelId="{2F95FBA4-0AFE-4AFF-8B6B-1BB41F6A7B19}" type="presParOf" srcId="{B54748B6-DFAE-4185-8ED8-59D2A2B8898C}" destId="{850F7F8F-7061-497A-BD94-3E5647382B4D}" srcOrd="1" destOrd="0" presId="urn:microsoft.com/office/officeart/2005/8/layout/hierarchy3"/>
    <dgm:cxn modelId="{460A4B54-BF49-48DF-8A2F-0059ABCB3539}" type="presParOf" srcId="{2C2CF006-385B-4B0C-B8A5-327B5BD3B497}" destId="{FBF34803-B1FF-4DC1-800D-FF2DF8E01018}" srcOrd="1" destOrd="0" presId="urn:microsoft.com/office/officeart/2005/8/layout/hierarchy3"/>
    <dgm:cxn modelId="{E3ED3868-F08A-4DFE-8372-D89F3881F0D6}" type="presParOf" srcId="{FBF34803-B1FF-4DC1-800D-FF2DF8E01018}" destId="{7523F502-4FD1-4CB3-8307-D8F22B7B3EAF}" srcOrd="0" destOrd="0" presId="urn:microsoft.com/office/officeart/2005/8/layout/hierarchy3"/>
    <dgm:cxn modelId="{69BDA237-4EF4-405B-B2DB-0A8FA2FAF94C}" type="presParOf" srcId="{FBF34803-B1FF-4DC1-800D-FF2DF8E01018}" destId="{294D452D-900A-4DA2-B240-9269A1B87246}" srcOrd="1" destOrd="0" presId="urn:microsoft.com/office/officeart/2005/8/layout/hierarchy3"/>
    <dgm:cxn modelId="{4428A32B-9775-471B-A853-ED7630AC1695}" type="presParOf" srcId="{FBF34803-B1FF-4DC1-800D-FF2DF8E01018}" destId="{6429DCA4-F0DA-4505-AFC7-9381E339B8AB}" srcOrd="2" destOrd="0" presId="urn:microsoft.com/office/officeart/2005/8/layout/hierarchy3"/>
    <dgm:cxn modelId="{4A1DA8B0-A19C-4949-8520-D0EF1ECE9669}" type="presParOf" srcId="{FBF34803-B1FF-4DC1-800D-FF2DF8E01018}" destId="{64674B0F-30EA-4290-865E-FF1DFA08580C}" srcOrd="3" destOrd="0" presId="urn:microsoft.com/office/officeart/2005/8/layout/hierarchy3"/>
    <dgm:cxn modelId="{7DE783D4-A1F2-4989-9E6B-DD2C97C3B064}" type="presParOf" srcId="{3959D4E4-461A-42DE-B837-DFA2330E8D97}" destId="{A09B55A3-98DB-45FD-ABED-36E2AEFA5A3C}" srcOrd="1" destOrd="0" presId="urn:microsoft.com/office/officeart/2005/8/layout/hierarchy3"/>
    <dgm:cxn modelId="{AD37940D-D909-43FF-9928-E35A5CE38687}" type="presParOf" srcId="{A09B55A3-98DB-45FD-ABED-36E2AEFA5A3C}" destId="{CBEFD046-B3B8-42A4-9065-30DB6B0475DD}" srcOrd="0" destOrd="0" presId="urn:microsoft.com/office/officeart/2005/8/layout/hierarchy3"/>
    <dgm:cxn modelId="{2726CE2E-1416-4FA7-AA04-EB527B286B53}" type="presParOf" srcId="{CBEFD046-B3B8-42A4-9065-30DB6B0475DD}" destId="{E78E485D-EA24-48C6-A3CA-23BC5F9FCD57}" srcOrd="0" destOrd="0" presId="urn:microsoft.com/office/officeart/2005/8/layout/hierarchy3"/>
    <dgm:cxn modelId="{46DE4F80-1065-40A3-B3E7-8CE727C357B0}" type="presParOf" srcId="{CBEFD046-B3B8-42A4-9065-30DB6B0475DD}" destId="{52EB0D86-76A4-40AF-B3F5-279D4FE0564F}" srcOrd="1" destOrd="0" presId="urn:microsoft.com/office/officeart/2005/8/layout/hierarchy3"/>
    <dgm:cxn modelId="{3E0BF3A3-9D2F-4B43-BA03-1EABC6BE70D7}" type="presParOf" srcId="{A09B55A3-98DB-45FD-ABED-36E2AEFA5A3C}" destId="{3FA79C7E-95B7-43DF-9802-92F58B97066E}" srcOrd="1" destOrd="0" presId="urn:microsoft.com/office/officeart/2005/8/layout/hierarchy3"/>
    <dgm:cxn modelId="{C1B2C3DF-849E-4B7E-B1A2-4A65BDFB2ECD}" type="presParOf" srcId="{3FA79C7E-95B7-43DF-9802-92F58B97066E}" destId="{97AD7675-BA97-48FD-A79C-2F6754C72220}" srcOrd="0" destOrd="0" presId="urn:microsoft.com/office/officeart/2005/8/layout/hierarchy3"/>
    <dgm:cxn modelId="{02413910-0FEA-4FEF-97AC-C2DCF21D1AA2}" type="presParOf" srcId="{3FA79C7E-95B7-43DF-9802-92F58B97066E}" destId="{B9847B2F-445E-4917-9C16-DBD93D198229}" srcOrd="1" destOrd="0" presId="urn:microsoft.com/office/officeart/2005/8/layout/hierarchy3"/>
    <dgm:cxn modelId="{37E37113-8992-4AE5-8537-1050310A3ADB}" type="presParOf" srcId="{3FA79C7E-95B7-43DF-9802-92F58B97066E}" destId="{CD6DAFA2-6A11-47B5-981F-662CF30962EA}" srcOrd="2" destOrd="0" presId="urn:microsoft.com/office/officeart/2005/8/layout/hierarchy3"/>
    <dgm:cxn modelId="{E1F70917-C4FA-4484-AFB1-9322C2904257}" type="presParOf" srcId="{3FA79C7E-95B7-43DF-9802-92F58B97066E}" destId="{2AD04165-EBB5-458A-8423-3CE93E4B982D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671274-8A17-4CA1-BD3E-CA895930D75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3FC7EC7-55DF-4978-8C66-38B23C59638A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b="1" dirty="0"/>
            <a:t>AZIONE CHIAVE 1 </a:t>
          </a:r>
          <a:r>
            <a:rPr lang="it-IT" dirty="0" smtClean="0"/>
            <a:t>Mobilità individuale</a:t>
          </a:r>
          <a:endParaRPr lang="it-IT" dirty="0"/>
        </a:p>
      </dgm:t>
    </dgm:pt>
    <dgm:pt modelId="{38F11BA0-2A9E-40BE-89D0-855DA882C0E0}" type="parTrans" cxnId="{54D52D46-B687-4B92-9AA7-BA912E903273}">
      <dgm:prSet/>
      <dgm:spPr/>
      <dgm:t>
        <a:bodyPr/>
        <a:lstStyle/>
        <a:p>
          <a:endParaRPr lang="it-IT"/>
        </a:p>
      </dgm:t>
    </dgm:pt>
    <dgm:pt modelId="{C3C9766E-C567-4FBD-B13D-29672C712AF7}" type="sibTrans" cxnId="{54D52D46-B687-4B92-9AA7-BA912E903273}">
      <dgm:prSet/>
      <dgm:spPr/>
      <dgm:t>
        <a:bodyPr/>
        <a:lstStyle/>
        <a:p>
          <a:endParaRPr lang="it-IT"/>
        </a:p>
      </dgm:t>
    </dgm:pt>
    <dgm:pt modelId="{3768F311-BF33-479F-ACD5-B5C58F3E2698}">
      <dgm:prSet phldrT="[Testo]"/>
      <dgm:spPr/>
      <dgm:t>
        <a:bodyPr/>
        <a:lstStyle/>
        <a:p>
          <a:r>
            <a:rPr lang="it-IT" b="1" dirty="0"/>
            <a:t>Accreditamento (</a:t>
          </a:r>
          <a:r>
            <a:rPr lang="it-IT" b="1" dirty="0" smtClean="0"/>
            <a:t>KA150YOU)</a:t>
          </a:r>
          <a:r>
            <a:rPr lang="it-IT" dirty="0" smtClean="0"/>
            <a:t> </a:t>
          </a:r>
          <a:r>
            <a:rPr lang="it-IT" dirty="0"/>
            <a:t>e </a:t>
          </a:r>
          <a:r>
            <a:rPr lang="it-IT" b="1" dirty="0"/>
            <a:t>richiesta di finanziamento (</a:t>
          </a:r>
          <a:r>
            <a:rPr lang="it-IT" b="1" dirty="0" smtClean="0"/>
            <a:t>KA121YOU) per gli accreditati</a:t>
          </a:r>
          <a:endParaRPr lang="it-IT" b="1" dirty="0"/>
        </a:p>
      </dgm:t>
    </dgm:pt>
    <dgm:pt modelId="{D97BC7E4-B26F-43FC-8F81-E8BFFD1AA389}" type="parTrans" cxnId="{988A7EA3-0A10-4301-99D9-5FB8649150A5}">
      <dgm:prSet/>
      <dgm:spPr/>
      <dgm:t>
        <a:bodyPr/>
        <a:lstStyle/>
        <a:p>
          <a:endParaRPr lang="it-IT"/>
        </a:p>
      </dgm:t>
    </dgm:pt>
    <dgm:pt modelId="{3815FBAD-9640-471F-8886-583435853806}" type="sibTrans" cxnId="{988A7EA3-0A10-4301-99D9-5FB8649150A5}">
      <dgm:prSet/>
      <dgm:spPr/>
      <dgm:t>
        <a:bodyPr/>
        <a:lstStyle/>
        <a:p>
          <a:endParaRPr lang="it-IT"/>
        </a:p>
      </dgm:t>
    </dgm:pt>
    <dgm:pt modelId="{23DF88AB-E52D-4C78-98EA-DB3963128995}">
      <dgm:prSet phldrT="[Testo]"/>
      <dgm:spPr/>
      <dgm:t>
        <a:bodyPr/>
        <a:lstStyle/>
        <a:p>
          <a:r>
            <a:rPr lang="it-IT" b="1" dirty="0"/>
            <a:t>Progetti di mobilità di breve periodo (</a:t>
          </a:r>
          <a:r>
            <a:rPr lang="it-IT" b="1" dirty="0" smtClean="0"/>
            <a:t>KA152)</a:t>
          </a:r>
        </a:p>
        <a:p>
          <a:r>
            <a:rPr lang="it-IT" b="1" dirty="0" smtClean="0"/>
            <a:t>Youth </a:t>
          </a:r>
          <a:r>
            <a:rPr lang="it-IT" b="1" dirty="0" err="1" smtClean="0"/>
            <a:t>Exchanges</a:t>
          </a:r>
          <a:endParaRPr lang="it-IT" b="1" dirty="0"/>
        </a:p>
      </dgm:t>
    </dgm:pt>
    <dgm:pt modelId="{DDAA7836-7CBC-4923-B9DB-57E5A9AB2155}" type="parTrans" cxnId="{A75352B9-2685-4A5F-BFBB-CE07EE5D2B6B}">
      <dgm:prSet/>
      <dgm:spPr/>
      <dgm:t>
        <a:bodyPr/>
        <a:lstStyle/>
        <a:p>
          <a:endParaRPr lang="it-IT"/>
        </a:p>
      </dgm:t>
    </dgm:pt>
    <dgm:pt modelId="{B1A4CD9F-20FF-4337-B097-72C13AD7B769}" type="sibTrans" cxnId="{A75352B9-2685-4A5F-BFBB-CE07EE5D2B6B}">
      <dgm:prSet/>
      <dgm:spPr/>
      <dgm:t>
        <a:bodyPr/>
        <a:lstStyle/>
        <a:p>
          <a:endParaRPr lang="it-IT"/>
        </a:p>
      </dgm:t>
    </dgm:pt>
    <dgm:pt modelId="{F05CAF27-D2FE-49C1-8213-4457ED80696C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/>
            <a:t>AZIONE CHIAVE 2 Partenariati</a:t>
          </a:r>
          <a:r>
            <a:rPr lang="it-IT" dirty="0"/>
            <a:t> per la cooperazione</a:t>
          </a:r>
        </a:p>
      </dgm:t>
    </dgm:pt>
    <dgm:pt modelId="{5AADD08B-D713-4A61-B0B9-C77723094641}" type="parTrans" cxnId="{28FEFE11-0828-4782-AF37-5B8D5DA172C7}">
      <dgm:prSet/>
      <dgm:spPr/>
      <dgm:t>
        <a:bodyPr/>
        <a:lstStyle/>
        <a:p>
          <a:endParaRPr lang="it-IT"/>
        </a:p>
      </dgm:t>
    </dgm:pt>
    <dgm:pt modelId="{8FB71A76-33E9-421C-96C7-4F76B6011577}" type="sibTrans" cxnId="{28FEFE11-0828-4782-AF37-5B8D5DA172C7}">
      <dgm:prSet/>
      <dgm:spPr/>
      <dgm:t>
        <a:bodyPr/>
        <a:lstStyle/>
        <a:p>
          <a:endParaRPr lang="it-IT"/>
        </a:p>
      </dgm:t>
    </dgm:pt>
    <dgm:pt modelId="{5DC9B9BA-BDDC-4926-BD76-26E5BAF8ADA1}">
      <dgm:prSet phldrT="[Testo]"/>
      <dgm:spPr/>
      <dgm:t>
        <a:bodyPr/>
        <a:lstStyle/>
        <a:p>
          <a:r>
            <a:rPr lang="it-IT" b="1" dirty="0" smtClean="0"/>
            <a:t>Partenariati di cooperazione (KA220YOU)</a:t>
          </a:r>
          <a:endParaRPr lang="it-IT" b="1" dirty="0"/>
        </a:p>
      </dgm:t>
    </dgm:pt>
    <dgm:pt modelId="{E03F7489-2AAC-43EF-8F45-A3EA54C0F7B5}" type="parTrans" cxnId="{6A802A4E-BCCA-48D5-9FAC-56EEA831CA03}">
      <dgm:prSet/>
      <dgm:spPr/>
      <dgm:t>
        <a:bodyPr/>
        <a:lstStyle/>
        <a:p>
          <a:endParaRPr lang="it-IT"/>
        </a:p>
      </dgm:t>
    </dgm:pt>
    <dgm:pt modelId="{C3F8FB61-FCE2-43DE-ABE5-9175168E5E23}" type="sibTrans" cxnId="{6A802A4E-BCCA-48D5-9FAC-56EEA831CA03}">
      <dgm:prSet/>
      <dgm:spPr/>
      <dgm:t>
        <a:bodyPr/>
        <a:lstStyle/>
        <a:p>
          <a:endParaRPr lang="it-IT"/>
        </a:p>
      </dgm:t>
    </dgm:pt>
    <dgm:pt modelId="{BB70C3E1-D07C-4E82-8D15-277C9AFA2B7B}">
      <dgm:prSet phldrT="[Testo]"/>
      <dgm:spPr>
        <a:solidFill>
          <a:schemeClr val="bg1"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b="1" dirty="0" smtClean="0"/>
            <a:t>Partenariati su piccola scala (KA210YOU)</a:t>
          </a:r>
          <a:endParaRPr lang="it-IT" b="1" dirty="0"/>
        </a:p>
      </dgm:t>
    </dgm:pt>
    <dgm:pt modelId="{524B328A-2A82-423F-8549-D3A1FD1D459D}" type="parTrans" cxnId="{22FC0195-CA40-4D26-A835-136C07E3E6CF}">
      <dgm:prSet/>
      <dgm:spPr/>
      <dgm:t>
        <a:bodyPr/>
        <a:lstStyle/>
        <a:p>
          <a:endParaRPr lang="it-IT"/>
        </a:p>
      </dgm:t>
    </dgm:pt>
    <dgm:pt modelId="{BA89D928-3915-45C8-A68D-3F5C467FB851}" type="sibTrans" cxnId="{22FC0195-CA40-4D26-A835-136C07E3E6CF}">
      <dgm:prSet/>
      <dgm:spPr/>
      <dgm:t>
        <a:bodyPr/>
        <a:lstStyle/>
        <a:p>
          <a:endParaRPr lang="it-IT"/>
        </a:p>
      </dgm:t>
    </dgm:pt>
    <dgm:pt modelId="{AFCA371F-8574-4305-BC5A-2409D26A2597}">
      <dgm:prSet phldrT="[Tes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it-IT" b="1" dirty="0"/>
            <a:t>AZIONE CHIAVE </a:t>
          </a:r>
          <a:r>
            <a:rPr lang="it-IT" b="1" dirty="0" smtClean="0"/>
            <a:t> 3 </a:t>
          </a:r>
        </a:p>
        <a:p>
          <a:r>
            <a:rPr lang="it-IT" b="1" dirty="0" smtClean="0"/>
            <a:t>Sostegno allo sviluppo delle politiche e alla cooperazione</a:t>
          </a:r>
          <a:endParaRPr lang="it-IT" dirty="0"/>
        </a:p>
      </dgm:t>
    </dgm:pt>
    <dgm:pt modelId="{3038DB35-9294-4F4E-9CF2-DE4ABC01E49C}" type="parTrans" cxnId="{4F73A597-702C-469C-9032-606856E847B2}">
      <dgm:prSet/>
      <dgm:spPr/>
      <dgm:t>
        <a:bodyPr/>
        <a:lstStyle/>
        <a:p>
          <a:endParaRPr lang="it-IT"/>
        </a:p>
      </dgm:t>
    </dgm:pt>
    <dgm:pt modelId="{30FF40C8-7FDB-4DFA-83FB-5CEAB1A7BF14}" type="sibTrans" cxnId="{4F73A597-702C-469C-9032-606856E847B2}">
      <dgm:prSet/>
      <dgm:spPr/>
      <dgm:t>
        <a:bodyPr/>
        <a:lstStyle/>
        <a:p>
          <a:endParaRPr lang="it-IT"/>
        </a:p>
      </dgm:t>
    </dgm:pt>
    <dgm:pt modelId="{3959D4E4-461A-42DE-B837-DFA2330E8D97}" type="pres">
      <dgm:prSet presAssocID="{21671274-8A17-4CA1-BD3E-CA895930D7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C2CF006-385B-4B0C-B8A5-327B5BD3B497}" type="pres">
      <dgm:prSet presAssocID="{53FC7EC7-55DF-4978-8C66-38B23C59638A}" presName="root" presStyleCnt="0"/>
      <dgm:spPr/>
    </dgm:pt>
    <dgm:pt modelId="{B54748B6-DFAE-4185-8ED8-59D2A2B8898C}" type="pres">
      <dgm:prSet presAssocID="{53FC7EC7-55DF-4978-8C66-38B23C59638A}" presName="rootComposite" presStyleCnt="0"/>
      <dgm:spPr/>
    </dgm:pt>
    <dgm:pt modelId="{02FA30DB-3EA0-4315-A0FC-9BECE3259D18}" type="pres">
      <dgm:prSet presAssocID="{53FC7EC7-55DF-4978-8C66-38B23C59638A}" presName="rootText" presStyleLbl="node1" presStyleIdx="0" presStyleCnt="3" custScaleX="134608"/>
      <dgm:spPr/>
      <dgm:t>
        <a:bodyPr/>
        <a:lstStyle/>
        <a:p>
          <a:endParaRPr lang="it-IT"/>
        </a:p>
      </dgm:t>
    </dgm:pt>
    <dgm:pt modelId="{850F7F8F-7061-497A-BD94-3E5647382B4D}" type="pres">
      <dgm:prSet presAssocID="{53FC7EC7-55DF-4978-8C66-38B23C59638A}" presName="rootConnector" presStyleLbl="node1" presStyleIdx="0" presStyleCnt="3"/>
      <dgm:spPr/>
      <dgm:t>
        <a:bodyPr/>
        <a:lstStyle/>
        <a:p>
          <a:endParaRPr lang="it-IT"/>
        </a:p>
      </dgm:t>
    </dgm:pt>
    <dgm:pt modelId="{FBF34803-B1FF-4DC1-800D-FF2DF8E01018}" type="pres">
      <dgm:prSet presAssocID="{53FC7EC7-55DF-4978-8C66-38B23C59638A}" presName="childShape" presStyleCnt="0"/>
      <dgm:spPr/>
    </dgm:pt>
    <dgm:pt modelId="{7523F502-4FD1-4CB3-8307-D8F22B7B3EAF}" type="pres">
      <dgm:prSet presAssocID="{D97BC7E4-B26F-43FC-8F81-E8BFFD1AA389}" presName="Name13" presStyleLbl="parChTrans1D2" presStyleIdx="0" presStyleCnt="4"/>
      <dgm:spPr/>
      <dgm:t>
        <a:bodyPr/>
        <a:lstStyle/>
        <a:p>
          <a:endParaRPr lang="it-IT"/>
        </a:p>
      </dgm:t>
    </dgm:pt>
    <dgm:pt modelId="{294D452D-900A-4DA2-B240-9269A1B87246}" type="pres">
      <dgm:prSet presAssocID="{3768F311-BF33-479F-ACD5-B5C58F3E2698}" presName="childText" presStyleLbl="bgAcc1" presStyleIdx="0" presStyleCnt="4" custScaleX="133141" custScaleY="50215" custLinFactNeighborX="-4604" custLinFactNeighborY="-235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29DCA4-F0DA-4505-AFC7-9381E339B8AB}" type="pres">
      <dgm:prSet presAssocID="{DDAA7836-7CBC-4923-B9DB-57E5A9AB2155}" presName="Name13" presStyleLbl="parChTrans1D2" presStyleIdx="1" presStyleCnt="4"/>
      <dgm:spPr/>
      <dgm:t>
        <a:bodyPr/>
        <a:lstStyle/>
        <a:p>
          <a:endParaRPr lang="it-IT"/>
        </a:p>
      </dgm:t>
    </dgm:pt>
    <dgm:pt modelId="{64674B0F-30EA-4290-865E-FF1DFA08580C}" type="pres">
      <dgm:prSet presAssocID="{23DF88AB-E52D-4C78-98EA-DB3963128995}" presName="childText" presStyleLbl="bgAcc1" presStyleIdx="1" presStyleCnt="4" custScaleX="148736" custScaleY="39509" custLinFactNeighborX="-1499" custLinFactNeighborY="-358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9B55A3-98DB-45FD-ABED-36E2AEFA5A3C}" type="pres">
      <dgm:prSet presAssocID="{F05CAF27-D2FE-49C1-8213-4457ED80696C}" presName="root" presStyleCnt="0"/>
      <dgm:spPr/>
    </dgm:pt>
    <dgm:pt modelId="{CBEFD046-B3B8-42A4-9065-30DB6B0475DD}" type="pres">
      <dgm:prSet presAssocID="{F05CAF27-D2FE-49C1-8213-4457ED80696C}" presName="rootComposite" presStyleCnt="0"/>
      <dgm:spPr/>
    </dgm:pt>
    <dgm:pt modelId="{E78E485D-EA24-48C6-A3CA-23BC5F9FCD57}" type="pres">
      <dgm:prSet presAssocID="{F05CAF27-D2FE-49C1-8213-4457ED80696C}" presName="rootText" presStyleLbl="node1" presStyleIdx="1" presStyleCnt="3" custScaleX="122741" custLinFactNeighborX="-11889" custLinFactNeighborY="412"/>
      <dgm:spPr/>
      <dgm:t>
        <a:bodyPr/>
        <a:lstStyle/>
        <a:p>
          <a:endParaRPr lang="it-IT"/>
        </a:p>
      </dgm:t>
    </dgm:pt>
    <dgm:pt modelId="{52EB0D86-76A4-40AF-B3F5-279D4FE0564F}" type="pres">
      <dgm:prSet presAssocID="{F05CAF27-D2FE-49C1-8213-4457ED80696C}" presName="rootConnector" presStyleLbl="node1" presStyleIdx="1" presStyleCnt="3"/>
      <dgm:spPr/>
      <dgm:t>
        <a:bodyPr/>
        <a:lstStyle/>
        <a:p>
          <a:endParaRPr lang="it-IT"/>
        </a:p>
      </dgm:t>
    </dgm:pt>
    <dgm:pt modelId="{3FA79C7E-95B7-43DF-9802-92F58B97066E}" type="pres">
      <dgm:prSet presAssocID="{F05CAF27-D2FE-49C1-8213-4457ED80696C}" presName="childShape" presStyleCnt="0"/>
      <dgm:spPr/>
    </dgm:pt>
    <dgm:pt modelId="{97AD7675-BA97-48FD-A79C-2F6754C72220}" type="pres">
      <dgm:prSet presAssocID="{E03F7489-2AAC-43EF-8F45-A3EA54C0F7B5}" presName="Name13" presStyleLbl="parChTrans1D2" presStyleIdx="2" presStyleCnt="4"/>
      <dgm:spPr/>
      <dgm:t>
        <a:bodyPr/>
        <a:lstStyle/>
        <a:p>
          <a:endParaRPr lang="it-IT"/>
        </a:p>
      </dgm:t>
    </dgm:pt>
    <dgm:pt modelId="{B9847B2F-445E-4917-9C16-DBD93D198229}" type="pres">
      <dgm:prSet presAssocID="{5DC9B9BA-BDDC-4926-BD76-26E5BAF8ADA1}" presName="childText" presStyleLbl="bgAcc1" presStyleIdx="2" presStyleCnt="4" custScaleX="129997" custScaleY="31665" custLinFactNeighborX="-24227" custLinFactNeighborY="-207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6DAFA2-6A11-47B5-981F-662CF30962EA}" type="pres">
      <dgm:prSet presAssocID="{524B328A-2A82-423F-8549-D3A1FD1D459D}" presName="Name13" presStyleLbl="parChTrans1D2" presStyleIdx="3" presStyleCnt="4"/>
      <dgm:spPr/>
      <dgm:t>
        <a:bodyPr/>
        <a:lstStyle/>
        <a:p>
          <a:endParaRPr lang="it-IT"/>
        </a:p>
      </dgm:t>
    </dgm:pt>
    <dgm:pt modelId="{2AD04165-EBB5-458A-8423-3CE93E4B982D}" type="pres">
      <dgm:prSet presAssocID="{BB70C3E1-D07C-4E82-8D15-277C9AFA2B7B}" presName="childText" presStyleLbl="bgAcc1" presStyleIdx="3" presStyleCnt="4" custScaleX="130738" custScaleY="34793" custLinFactNeighborX="-22711" custLinFactNeighborY="-212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6E1F6E-22DA-41FB-867B-5A3638C18E76}" type="pres">
      <dgm:prSet presAssocID="{AFCA371F-8574-4305-BC5A-2409D26A2597}" presName="root" presStyleCnt="0"/>
      <dgm:spPr/>
    </dgm:pt>
    <dgm:pt modelId="{F0F65A6E-1E1F-4E7D-BF43-5CA549C15FD0}" type="pres">
      <dgm:prSet presAssocID="{AFCA371F-8574-4305-BC5A-2409D26A2597}" presName="rootComposite" presStyleCnt="0"/>
      <dgm:spPr/>
    </dgm:pt>
    <dgm:pt modelId="{9A0A8B82-FCD5-4F92-878D-8E6168447C59}" type="pres">
      <dgm:prSet presAssocID="{AFCA371F-8574-4305-BC5A-2409D26A2597}" presName="rootText" presStyleLbl="node1" presStyleIdx="2" presStyleCnt="3" custScaleX="122741" custLinFactNeighborX="-29484" custLinFactNeighborY="7547"/>
      <dgm:spPr/>
      <dgm:t>
        <a:bodyPr/>
        <a:lstStyle/>
        <a:p>
          <a:endParaRPr lang="it-IT"/>
        </a:p>
      </dgm:t>
    </dgm:pt>
    <dgm:pt modelId="{A6D871E7-D41A-46BC-A0A7-05D68798BAB0}" type="pres">
      <dgm:prSet presAssocID="{AFCA371F-8574-4305-BC5A-2409D26A2597}" presName="rootConnector" presStyleLbl="node1" presStyleIdx="2" presStyleCnt="3"/>
      <dgm:spPr/>
      <dgm:t>
        <a:bodyPr/>
        <a:lstStyle/>
        <a:p>
          <a:endParaRPr lang="it-IT"/>
        </a:p>
      </dgm:t>
    </dgm:pt>
    <dgm:pt modelId="{9C39D352-2BBC-4848-96BC-E7CED916E624}" type="pres">
      <dgm:prSet presAssocID="{AFCA371F-8574-4305-BC5A-2409D26A2597}" presName="childShape" presStyleCnt="0"/>
      <dgm:spPr/>
    </dgm:pt>
  </dgm:ptLst>
  <dgm:cxnLst>
    <dgm:cxn modelId="{063E1D88-7783-42F1-8600-1865CE369AC0}" type="presOf" srcId="{D97BC7E4-B26F-43FC-8F81-E8BFFD1AA389}" destId="{7523F502-4FD1-4CB3-8307-D8F22B7B3EAF}" srcOrd="0" destOrd="0" presId="urn:microsoft.com/office/officeart/2005/8/layout/hierarchy3"/>
    <dgm:cxn modelId="{CE3FA47F-2C62-40EB-9526-E04ACF64A1E9}" type="presOf" srcId="{5DC9B9BA-BDDC-4926-BD76-26E5BAF8ADA1}" destId="{B9847B2F-445E-4917-9C16-DBD93D198229}" srcOrd="0" destOrd="0" presId="urn:microsoft.com/office/officeart/2005/8/layout/hierarchy3"/>
    <dgm:cxn modelId="{3A84D0DF-4E44-4AE0-8810-DACE48326FB6}" type="presOf" srcId="{E03F7489-2AAC-43EF-8F45-A3EA54C0F7B5}" destId="{97AD7675-BA97-48FD-A79C-2F6754C72220}" srcOrd="0" destOrd="0" presId="urn:microsoft.com/office/officeart/2005/8/layout/hierarchy3"/>
    <dgm:cxn modelId="{69E2038C-BE54-462A-8545-71A0C556F5CF}" type="presOf" srcId="{53FC7EC7-55DF-4978-8C66-38B23C59638A}" destId="{02FA30DB-3EA0-4315-A0FC-9BECE3259D18}" srcOrd="0" destOrd="0" presId="urn:microsoft.com/office/officeart/2005/8/layout/hierarchy3"/>
    <dgm:cxn modelId="{22FC0195-CA40-4D26-A835-136C07E3E6CF}" srcId="{F05CAF27-D2FE-49C1-8213-4457ED80696C}" destId="{BB70C3E1-D07C-4E82-8D15-277C9AFA2B7B}" srcOrd="1" destOrd="0" parTransId="{524B328A-2A82-423F-8549-D3A1FD1D459D}" sibTransId="{BA89D928-3915-45C8-A68D-3F5C467FB851}"/>
    <dgm:cxn modelId="{87DC0E09-977B-4D80-A930-3A98FEAF9F53}" type="presOf" srcId="{3768F311-BF33-479F-ACD5-B5C58F3E2698}" destId="{294D452D-900A-4DA2-B240-9269A1B87246}" srcOrd="0" destOrd="0" presId="urn:microsoft.com/office/officeart/2005/8/layout/hierarchy3"/>
    <dgm:cxn modelId="{A75352B9-2685-4A5F-BFBB-CE07EE5D2B6B}" srcId="{53FC7EC7-55DF-4978-8C66-38B23C59638A}" destId="{23DF88AB-E52D-4C78-98EA-DB3963128995}" srcOrd="1" destOrd="0" parTransId="{DDAA7836-7CBC-4923-B9DB-57E5A9AB2155}" sibTransId="{B1A4CD9F-20FF-4337-B097-72C13AD7B769}"/>
    <dgm:cxn modelId="{897E9279-D10B-47FE-AEA2-CD436970C55E}" type="presOf" srcId="{23DF88AB-E52D-4C78-98EA-DB3963128995}" destId="{64674B0F-30EA-4290-865E-FF1DFA08580C}" srcOrd="0" destOrd="0" presId="urn:microsoft.com/office/officeart/2005/8/layout/hierarchy3"/>
    <dgm:cxn modelId="{270EF0BB-7750-4787-93FE-666B29ECA37C}" type="presOf" srcId="{F05CAF27-D2FE-49C1-8213-4457ED80696C}" destId="{52EB0D86-76A4-40AF-B3F5-279D4FE0564F}" srcOrd="1" destOrd="0" presId="urn:microsoft.com/office/officeart/2005/8/layout/hierarchy3"/>
    <dgm:cxn modelId="{B550D59D-A80C-4487-88DC-CC0696C57F2C}" type="presOf" srcId="{BB70C3E1-D07C-4E82-8D15-277C9AFA2B7B}" destId="{2AD04165-EBB5-458A-8423-3CE93E4B982D}" srcOrd="0" destOrd="0" presId="urn:microsoft.com/office/officeart/2005/8/layout/hierarchy3"/>
    <dgm:cxn modelId="{4F73A597-702C-469C-9032-606856E847B2}" srcId="{21671274-8A17-4CA1-BD3E-CA895930D753}" destId="{AFCA371F-8574-4305-BC5A-2409D26A2597}" srcOrd="2" destOrd="0" parTransId="{3038DB35-9294-4F4E-9CF2-DE4ABC01E49C}" sibTransId="{30FF40C8-7FDB-4DFA-83FB-5CEAB1A7BF14}"/>
    <dgm:cxn modelId="{7C1DCCAA-0022-4267-A81E-C9CF741D11CA}" type="presOf" srcId="{53FC7EC7-55DF-4978-8C66-38B23C59638A}" destId="{850F7F8F-7061-497A-BD94-3E5647382B4D}" srcOrd="1" destOrd="0" presId="urn:microsoft.com/office/officeart/2005/8/layout/hierarchy3"/>
    <dgm:cxn modelId="{28FEFE11-0828-4782-AF37-5B8D5DA172C7}" srcId="{21671274-8A17-4CA1-BD3E-CA895930D753}" destId="{F05CAF27-D2FE-49C1-8213-4457ED80696C}" srcOrd="1" destOrd="0" parTransId="{5AADD08B-D713-4A61-B0B9-C77723094641}" sibTransId="{8FB71A76-33E9-421C-96C7-4F76B6011577}"/>
    <dgm:cxn modelId="{6A802A4E-BCCA-48D5-9FAC-56EEA831CA03}" srcId="{F05CAF27-D2FE-49C1-8213-4457ED80696C}" destId="{5DC9B9BA-BDDC-4926-BD76-26E5BAF8ADA1}" srcOrd="0" destOrd="0" parTransId="{E03F7489-2AAC-43EF-8F45-A3EA54C0F7B5}" sibTransId="{C3F8FB61-FCE2-43DE-ABE5-9175168E5E23}"/>
    <dgm:cxn modelId="{988A7EA3-0A10-4301-99D9-5FB8649150A5}" srcId="{53FC7EC7-55DF-4978-8C66-38B23C59638A}" destId="{3768F311-BF33-479F-ACD5-B5C58F3E2698}" srcOrd="0" destOrd="0" parTransId="{D97BC7E4-B26F-43FC-8F81-E8BFFD1AA389}" sibTransId="{3815FBAD-9640-471F-8886-583435853806}"/>
    <dgm:cxn modelId="{63EC181A-9DCC-4B32-A424-058F3311D9DF}" type="presOf" srcId="{DDAA7836-7CBC-4923-B9DB-57E5A9AB2155}" destId="{6429DCA4-F0DA-4505-AFC7-9381E339B8AB}" srcOrd="0" destOrd="0" presId="urn:microsoft.com/office/officeart/2005/8/layout/hierarchy3"/>
    <dgm:cxn modelId="{E49EF993-1DD7-4333-AFF9-2D3B03907485}" type="presOf" srcId="{F05CAF27-D2FE-49C1-8213-4457ED80696C}" destId="{E78E485D-EA24-48C6-A3CA-23BC5F9FCD57}" srcOrd="0" destOrd="0" presId="urn:microsoft.com/office/officeart/2005/8/layout/hierarchy3"/>
    <dgm:cxn modelId="{D0374B51-C7CC-414F-92EF-33DEB43D7731}" type="presOf" srcId="{21671274-8A17-4CA1-BD3E-CA895930D753}" destId="{3959D4E4-461A-42DE-B837-DFA2330E8D97}" srcOrd="0" destOrd="0" presId="urn:microsoft.com/office/officeart/2005/8/layout/hierarchy3"/>
    <dgm:cxn modelId="{65A1C248-EBBF-49AA-B853-C5ED79051712}" type="presOf" srcId="{524B328A-2A82-423F-8549-D3A1FD1D459D}" destId="{CD6DAFA2-6A11-47B5-981F-662CF30962EA}" srcOrd="0" destOrd="0" presId="urn:microsoft.com/office/officeart/2005/8/layout/hierarchy3"/>
    <dgm:cxn modelId="{A6C10F8F-45BB-46AA-A803-0589BADDA61D}" type="presOf" srcId="{AFCA371F-8574-4305-BC5A-2409D26A2597}" destId="{9A0A8B82-FCD5-4F92-878D-8E6168447C59}" srcOrd="0" destOrd="0" presId="urn:microsoft.com/office/officeart/2005/8/layout/hierarchy3"/>
    <dgm:cxn modelId="{54D52D46-B687-4B92-9AA7-BA912E903273}" srcId="{21671274-8A17-4CA1-BD3E-CA895930D753}" destId="{53FC7EC7-55DF-4978-8C66-38B23C59638A}" srcOrd="0" destOrd="0" parTransId="{38F11BA0-2A9E-40BE-89D0-855DA882C0E0}" sibTransId="{C3C9766E-C567-4FBD-B13D-29672C712AF7}"/>
    <dgm:cxn modelId="{28BFCE1A-0DE0-42F0-BF28-885DD5F55C23}" type="presOf" srcId="{AFCA371F-8574-4305-BC5A-2409D26A2597}" destId="{A6D871E7-D41A-46BC-A0A7-05D68798BAB0}" srcOrd="1" destOrd="0" presId="urn:microsoft.com/office/officeart/2005/8/layout/hierarchy3"/>
    <dgm:cxn modelId="{DD0D0B45-2588-4631-81DC-77FD289B1A96}" type="presParOf" srcId="{3959D4E4-461A-42DE-B837-DFA2330E8D97}" destId="{2C2CF006-385B-4B0C-B8A5-327B5BD3B497}" srcOrd="0" destOrd="0" presId="urn:microsoft.com/office/officeart/2005/8/layout/hierarchy3"/>
    <dgm:cxn modelId="{629BB924-5F4D-4836-A24B-D73D8B79EA93}" type="presParOf" srcId="{2C2CF006-385B-4B0C-B8A5-327B5BD3B497}" destId="{B54748B6-DFAE-4185-8ED8-59D2A2B8898C}" srcOrd="0" destOrd="0" presId="urn:microsoft.com/office/officeart/2005/8/layout/hierarchy3"/>
    <dgm:cxn modelId="{F1502A19-0C4C-465C-8681-3CE1BCC9AA7F}" type="presParOf" srcId="{B54748B6-DFAE-4185-8ED8-59D2A2B8898C}" destId="{02FA30DB-3EA0-4315-A0FC-9BECE3259D18}" srcOrd="0" destOrd="0" presId="urn:microsoft.com/office/officeart/2005/8/layout/hierarchy3"/>
    <dgm:cxn modelId="{5BD38AEC-96F8-4551-AEF6-FCF7FE45B689}" type="presParOf" srcId="{B54748B6-DFAE-4185-8ED8-59D2A2B8898C}" destId="{850F7F8F-7061-497A-BD94-3E5647382B4D}" srcOrd="1" destOrd="0" presId="urn:microsoft.com/office/officeart/2005/8/layout/hierarchy3"/>
    <dgm:cxn modelId="{3CB302AF-F117-412D-8C8E-3CFA5EB1CC17}" type="presParOf" srcId="{2C2CF006-385B-4B0C-B8A5-327B5BD3B497}" destId="{FBF34803-B1FF-4DC1-800D-FF2DF8E01018}" srcOrd="1" destOrd="0" presId="urn:microsoft.com/office/officeart/2005/8/layout/hierarchy3"/>
    <dgm:cxn modelId="{14A55A06-D6B6-4B9E-91F7-B390A378B65D}" type="presParOf" srcId="{FBF34803-B1FF-4DC1-800D-FF2DF8E01018}" destId="{7523F502-4FD1-4CB3-8307-D8F22B7B3EAF}" srcOrd="0" destOrd="0" presId="urn:microsoft.com/office/officeart/2005/8/layout/hierarchy3"/>
    <dgm:cxn modelId="{DA6F69E0-CB0A-45DC-936E-58EC3874BFA7}" type="presParOf" srcId="{FBF34803-B1FF-4DC1-800D-FF2DF8E01018}" destId="{294D452D-900A-4DA2-B240-9269A1B87246}" srcOrd="1" destOrd="0" presId="urn:microsoft.com/office/officeart/2005/8/layout/hierarchy3"/>
    <dgm:cxn modelId="{B59CC7D5-54C9-4C3A-A73B-B7DFEBB1A7E4}" type="presParOf" srcId="{FBF34803-B1FF-4DC1-800D-FF2DF8E01018}" destId="{6429DCA4-F0DA-4505-AFC7-9381E339B8AB}" srcOrd="2" destOrd="0" presId="urn:microsoft.com/office/officeart/2005/8/layout/hierarchy3"/>
    <dgm:cxn modelId="{AB1E088B-4BA8-4E0D-8060-AC1ECB3E2444}" type="presParOf" srcId="{FBF34803-B1FF-4DC1-800D-FF2DF8E01018}" destId="{64674B0F-30EA-4290-865E-FF1DFA08580C}" srcOrd="3" destOrd="0" presId="urn:microsoft.com/office/officeart/2005/8/layout/hierarchy3"/>
    <dgm:cxn modelId="{3AA549C8-E947-4D3C-AAC8-823B30D244A0}" type="presParOf" srcId="{3959D4E4-461A-42DE-B837-DFA2330E8D97}" destId="{A09B55A3-98DB-45FD-ABED-36E2AEFA5A3C}" srcOrd="1" destOrd="0" presId="urn:microsoft.com/office/officeart/2005/8/layout/hierarchy3"/>
    <dgm:cxn modelId="{AA2EC574-DDDE-49AA-8738-23B05B0ED9D7}" type="presParOf" srcId="{A09B55A3-98DB-45FD-ABED-36E2AEFA5A3C}" destId="{CBEFD046-B3B8-42A4-9065-30DB6B0475DD}" srcOrd="0" destOrd="0" presId="urn:microsoft.com/office/officeart/2005/8/layout/hierarchy3"/>
    <dgm:cxn modelId="{36814F8C-8B1C-4A0C-866D-E506E42E4D1A}" type="presParOf" srcId="{CBEFD046-B3B8-42A4-9065-30DB6B0475DD}" destId="{E78E485D-EA24-48C6-A3CA-23BC5F9FCD57}" srcOrd="0" destOrd="0" presId="urn:microsoft.com/office/officeart/2005/8/layout/hierarchy3"/>
    <dgm:cxn modelId="{9A781588-4099-47E1-A8FC-E71495B5A599}" type="presParOf" srcId="{CBEFD046-B3B8-42A4-9065-30DB6B0475DD}" destId="{52EB0D86-76A4-40AF-B3F5-279D4FE0564F}" srcOrd="1" destOrd="0" presId="urn:microsoft.com/office/officeart/2005/8/layout/hierarchy3"/>
    <dgm:cxn modelId="{759F98C6-8203-4A00-80B3-7323E3CA4148}" type="presParOf" srcId="{A09B55A3-98DB-45FD-ABED-36E2AEFA5A3C}" destId="{3FA79C7E-95B7-43DF-9802-92F58B97066E}" srcOrd="1" destOrd="0" presId="urn:microsoft.com/office/officeart/2005/8/layout/hierarchy3"/>
    <dgm:cxn modelId="{7540E05C-E3DD-4301-8E61-F81BE3659E4A}" type="presParOf" srcId="{3FA79C7E-95B7-43DF-9802-92F58B97066E}" destId="{97AD7675-BA97-48FD-A79C-2F6754C72220}" srcOrd="0" destOrd="0" presId="urn:microsoft.com/office/officeart/2005/8/layout/hierarchy3"/>
    <dgm:cxn modelId="{7DC5847A-EEB2-4D4A-9794-2B13207A0A70}" type="presParOf" srcId="{3FA79C7E-95B7-43DF-9802-92F58B97066E}" destId="{B9847B2F-445E-4917-9C16-DBD93D198229}" srcOrd="1" destOrd="0" presId="urn:microsoft.com/office/officeart/2005/8/layout/hierarchy3"/>
    <dgm:cxn modelId="{5EBEE03E-7217-4D32-9257-0B42C1D256B6}" type="presParOf" srcId="{3FA79C7E-95B7-43DF-9802-92F58B97066E}" destId="{CD6DAFA2-6A11-47B5-981F-662CF30962EA}" srcOrd="2" destOrd="0" presId="urn:microsoft.com/office/officeart/2005/8/layout/hierarchy3"/>
    <dgm:cxn modelId="{41064798-D977-429F-A577-AD031613D32C}" type="presParOf" srcId="{3FA79C7E-95B7-43DF-9802-92F58B97066E}" destId="{2AD04165-EBB5-458A-8423-3CE93E4B982D}" srcOrd="3" destOrd="0" presId="urn:microsoft.com/office/officeart/2005/8/layout/hierarchy3"/>
    <dgm:cxn modelId="{037E2E49-72DB-4E68-BE0E-8E4C711CF349}" type="presParOf" srcId="{3959D4E4-461A-42DE-B837-DFA2330E8D97}" destId="{DA6E1F6E-22DA-41FB-867B-5A3638C18E76}" srcOrd="2" destOrd="0" presId="urn:microsoft.com/office/officeart/2005/8/layout/hierarchy3"/>
    <dgm:cxn modelId="{E427F325-59AA-4C3C-B638-DF2CA1B93158}" type="presParOf" srcId="{DA6E1F6E-22DA-41FB-867B-5A3638C18E76}" destId="{F0F65A6E-1E1F-4E7D-BF43-5CA549C15FD0}" srcOrd="0" destOrd="0" presId="urn:microsoft.com/office/officeart/2005/8/layout/hierarchy3"/>
    <dgm:cxn modelId="{79803E16-DF9C-49B1-815E-3B83A11916DF}" type="presParOf" srcId="{F0F65A6E-1E1F-4E7D-BF43-5CA549C15FD0}" destId="{9A0A8B82-FCD5-4F92-878D-8E6168447C59}" srcOrd="0" destOrd="0" presId="urn:microsoft.com/office/officeart/2005/8/layout/hierarchy3"/>
    <dgm:cxn modelId="{1B0F9D62-6342-46B6-A78C-C79BDD58E65D}" type="presParOf" srcId="{F0F65A6E-1E1F-4E7D-BF43-5CA549C15FD0}" destId="{A6D871E7-D41A-46BC-A0A7-05D68798BAB0}" srcOrd="1" destOrd="0" presId="urn:microsoft.com/office/officeart/2005/8/layout/hierarchy3"/>
    <dgm:cxn modelId="{E3469164-258C-4432-828E-0E988F929338}" type="presParOf" srcId="{DA6E1F6E-22DA-41FB-867B-5A3638C18E76}" destId="{9C39D352-2BBC-4848-96BC-E7CED916E62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8BBE-93AD-4077-8593-79042691A91B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DF73-7D11-4CE3-9758-C80AABD38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33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063625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99F5-6E94-4258-ABB6-1D1DD325BFD8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0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46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55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1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6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1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1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1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3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8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07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693E-8652-4203-8050-C50EB199EBD0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A6D2-55D7-427A-B986-CDECF1225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8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projects" TargetMode="External"/><Relationship Id="rId2" Type="http://schemas.openxmlformats.org/officeDocument/2006/relationships/hyperlink" Target="https://www.erasmusplus.it/wp-content/uploads/2024/11/OJ_C_202406983_IT_TX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12" Type="http://schemas.openxmlformats.org/officeDocument/2006/relationships/hyperlink" Target="https://school-education.ec.europa.eu/it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3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52075" y="2430251"/>
            <a:ext cx="5783766" cy="16588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D4194"/>
                </a:solidFill>
              </a:rPr>
              <a:t>An overview of all Erasmus+ Actions</a:t>
            </a:r>
            <a:endParaRPr lang="it-IT" dirty="0"/>
          </a:p>
        </p:txBody>
      </p:sp>
      <p:sp>
        <p:nvSpPr>
          <p:cNvPr id="5" name="object 5"/>
          <p:cNvSpPr txBox="1"/>
          <p:nvPr/>
        </p:nvSpPr>
        <p:spPr>
          <a:xfrm>
            <a:off x="431286" y="5517493"/>
            <a:ext cx="98641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Ambasciatore</a:t>
            </a:r>
            <a:r>
              <a:rPr sz="1200" spc="-35" dirty="0">
                <a:solidFill>
                  <a:srgbClr val="0070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  <a:r>
              <a:rPr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it-IT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it-IT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Epale</a:t>
            </a:r>
            <a:r>
              <a:rPr lang="it-IT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rof.ssa</a:t>
            </a:r>
            <a:r>
              <a:rPr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Savina </a:t>
            </a:r>
            <a:r>
              <a:rPr lang="it-IT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Moniaci</a:t>
            </a:r>
            <a:endParaRPr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986" y="6100238"/>
            <a:ext cx="2450804" cy="6035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9539"/>
          <a:stretch/>
        </p:blipFill>
        <p:spPr>
          <a:xfrm>
            <a:off x="1236565" y="1321648"/>
            <a:ext cx="7047587" cy="370241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625063" y="3172855"/>
            <a:ext cx="2537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MUSIC FOR ALL AGES</a:t>
            </a:r>
          </a:p>
          <a:p>
            <a:pPr algn="ctr"/>
            <a:r>
              <a:rPr lang="en-US" sz="1200" dirty="0"/>
              <a:t>AN INCLUSIVE AND ENTREPRENEURIAL APPROACH</a:t>
            </a:r>
          </a:p>
          <a:p>
            <a:pPr algn="ctr"/>
            <a:r>
              <a:rPr lang="en-US" sz="1200" dirty="0" smtClean="0"/>
              <a:t>20th  November 2024</a:t>
            </a:r>
            <a:endParaRPr lang="en-US" sz="1200" dirty="0"/>
          </a:p>
          <a:p>
            <a:pPr algn="ctr"/>
            <a:r>
              <a:rPr lang="en-US" sz="1200" dirty="0"/>
              <a:t>ore 10:00</a:t>
            </a:r>
          </a:p>
        </p:txBody>
      </p:sp>
      <p:sp>
        <p:nvSpPr>
          <p:cNvPr id="7" name="Rettangolo 6"/>
          <p:cNvSpPr/>
          <p:nvPr/>
        </p:nvSpPr>
        <p:spPr>
          <a:xfrm>
            <a:off x="858990" y="3484296"/>
            <a:ext cx="2056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 err="1"/>
              <a:t>Institut</a:t>
            </a:r>
            <a:r>
              <a:rPr lang="it-IT" sz="900" dirty="0"/>
              <a:t> </a:t>
            </a:r>
            <a:r>
              <a:rPr lang="it-IT" sz="900" dirty="0" err="1"/>
              <a:t>Guillem</a:t>
            </a:r>
            <a:r>
              <a:rPr lang="it-IT" sz="900" dirty="0"/>
              <a:t> </a:t>
            </a:r>
            <a:r>
              <a:rPr lang="it-IT" sz="900" dirty="0" err="1"/>
              <a:t>Catà</a:t>
            </a:r>
            <a:endParaRPr lang="it-IT" sz="900" dirty="0"/>
          </a:p>
          <a:p>
            <a:pPr algn="ctr"/>
            <a:r>
              <a:rPr lang="it-IT" sz="900" dirty="0"/>
              <a:t>2024-1-ES01-KA121-SCH-000207794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652" y="1495301"/>
            <a:ext cx="63403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2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204" y="3094430"/>
            <a:ext cx="4795684" cy="1325563"/>
          </a:xfrm>
        </p:spPr>
        <p:txBody>
          <a:bodyPr>
            <a:normAutofit/>
          </a:bodyPr>
          <a:lstStyle/>
          <a:p>
            <a:pPr marL="2540" lvl="0">
              <a:lnSpc>
                <a:spcPts val="1680"/>
              </a:lnSpc>
              <a:spcBef>
                <a:spcPts val="100"/>
              </a:spcBef>
            </a:pPr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IMPLEMENTAZIONE</a:t>
            </a:r>
            <a:r>
              <a:rPr lang="it-IT" sz="3200" b="1" spc="-5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  </a:t>
            </a:r>
            <a:endParaRPr lang="it-IT" sz="3200" b="1" spc="-5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5531" y="987031"/>
            <a:ext cx="7600335" cy="5437393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Realizzazione delle  attività</a:t>
            </a:r>
          </a:p>
          <a:p>
            <a:r>
              <a:rPr lang="it-IT" dirty="0" err="1" smtClean="0">
                <a:solidFill>
                  <a:srgbClr val="002060"/>
                </a:solidFill>
              </a:rPr>
              <a:t>Check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060"/>
                </a:solidFill>
              </a:rPr>
              <a:t>d</a:t>
            </a:r>
            <a:r>
              <a:rPr lang="it-IT" dirty="0" smtClean="0">
                <a:solidFill>
                  <a:srgbClr val="002060"/>
                </a:solidFill>
              </a:rPr>
              <a:t>ocumentazione di viaggio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documentazione contabile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060"/>
                </a:solidFill>
              </a:rPr>
              <a:t>d</a:t>
            </a:r>
            <a:r>
              <a:rPr lang="it-IT" dirty="0" smtClean="0">
                <a:solidFill>
                  <a:srgbClr val="002060"/>
                </a:solidFill>
              </a:rPr>
              <a:t>ocumentazione narrativa (notes-video-album)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>
                <a:solidFill>
                  <a:srgbClr val="002060"/>
                </a:solidFill>
              </a:rPr>
              <a:t>Europass</a:t>
            </a:r>
            <a:r>
              <a:rPr lang="it-IT" dirty="0" smtClean="0">
                <a:solidFill>
                  <a:srgbClr val="002060"/>
                </a:solidFill>
              </a:rPr>
              <a:t> scuola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>
                <a:solidFill>
                  <a:srgbClr val="002060"/>
                </a:solidFill>
              </a:rPr>
              <a:t>Europass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</a:t>
            </a:r>
            <a:r>
              <a:rPr lang="it-IT" dirty="0" err="1" smtClean="0">
                <a:solidFill>
                  <a:srgbClr val="002060"/>
                </a:solidFill>
              </a:rPr>
              <a:t>npal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Certificazioni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>
                <a:solidFill>
                  <a:srgbClr val="002060"/>
                </a:solidFill>
              </a:rPr>
              <a:t>Survey</a:t>
            </a:r>
            <a:r>
              <a:rPr lang="it-IT" dirty="0" smtClean="0">
                <a:solidFill>
                  <a:srgbClr val="002060"/>
                </a:solidFill>
              </a:rPr>
              <a:t> di gradimento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>
                <a:solidFill>
                  <a:srgbClr val="002060"/>
                </a:solidFill>
              </a:rPr>
              <a:t>Survey</a:t>
            </a:r>
            <a:r>
              <a:rPr lang="it-IT" dirty="0" smtClean="0">
                <a:solidFill>
                  <a:srgbClr val="002060"/>
                </a:solidFill>
              </a:rPr>
              <a:t> BM</a:t>
            </a:r>
          </a:p>
          <a:p>
            <a:pPr marL="0" indent="0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/>
            </a:r>
            <a:br>
              <a:rPr lang="it-IT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798" y="5875901"/>
            <a:ext cx="2450804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1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758" y="3060700"/>
            <a:ext cx="3802626" cy="854946"/>
          </a:xfrm>
        </p:spPr>
        <p:txBody>
          <a:bodyPr>
            <a:normAutofit/>
          </a:bodyPr>
          <a:lstStyle/>
          <a:p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FOLLOW-UP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7424" y="206374"/>
            <a:ext cx="6828368" cy="4351338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V</a:t>
            </a:r>
            <a:r>
              <a:rPr lang="it-IT" dirty="0" smtClean="0">
                <a:solidFill>
                  <a:srgbClr val="002060"/>
                </a:solidFill>
              </a:rPr>
              <a:t>alutazione </a:t>
            </a:r>
            <a:r>
              <a:rPr lang="it-IT" dirty="0">
                <a:solidFill>
                  <a:srgbClr val="002060"/>
                </a:solidFill>
              </a:rPr>
              <a:t>delle  attività e del loro  impatto 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Outcomes</a:t>
            </a:r>
            <a:r>
              <a:rPr lang="it-IT" dirty="0" smtClean="0">
                <a:solidFill>
                  <a:srgbClr val="002060"/>
                </a:solidFill>
              </a:rPr>
              <a:t> complete di </a:t>
            </a:r>
            <a:r>
              <a:rPr lang="it-IT" dirty="0" err="1" smtClean="0">
                <a:solidFill>
                  <a:srgbClr val="002060"/>
                </a:solidFill>
              </a:rPr>
              <a:t>disclaimer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Articolo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Video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Album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>
                <a:solidFill>
                  <a:srgbClr val="002060"/>
                </a:solidFill>
              </a:rPr>
              <a:t>Logbook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2060"/>
                </a:solidFill>
              </a:rPr>
              <a:t>Poster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>
                <a:solidFill>
                  <a:srgbClr val="002060"/>
                </a:solidFill>
              </a:rPr>
              <a:t>Memories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Disseminazione </a:t>
            </a:r>
            <a:r>
              <a:rPr lang="it-IT" dirty="0" smtClean="0">
                <a:solidFill>
                  <a:srgbClr val="002060"/>
                </a:solidFill>
              </a:rPr>
              <a:t>(condivisione </a:t>
            </a:r>
            <a:r>
              <a:rPr lang="it-IT" dirty="0">
                <a:solidFill>
                  <a:srgbClr val="002060"/>
                </a:solidFill>
              </a:rPr>
              <a:t>e </a:t>
            </a:r>
            <a:r>
              <a:rPr lang="it-IT" dirty="0" smtClean="0">
                <a:solidFill>
                  <a:srgbClr val="002060"/>
                </a:solidFill>
              </a:rPr>
              <a:t>utilizzo </a:t>
            </a:r>
            <a:r>
              <a:rPr lang="it-IT" dirty="0">
                <a:solidFill>
                  <a:srgbClr val="002060"/>
                </a:solidFill>
              </a:rPr>
              <a:t>dei risultati di  </a:t>
            </a:r>
            <a:r>
              <a:rPr lang="it-IT" dirty="0" smtClean="0">
                <a:solidFill>
                  <a:srgbClr val="002060"/>
                </a:solidFill>
              </a:rPr>
              <a:t>progetto)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Piattaforma dei risultati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Report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04" y="5908625"/>
            <a:ext cx="2450804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9CA024-42BE-42FD-8893-5D38E22D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-97277"/>
            <a:ext cx="5047346" cy="1325563"/>
          </a:xfrm>
        </p:spPr>
        <p:txBody>
          <a:bodyPr>
            <a:normAutofit/>
          </a:bodyPr>
          <a:lstStyle/>
          <a:p>
            <a:r>
              <a:rPr lang="it-IT" sz="3200" b="1" spc="-5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RISORSE A SUPPORTO</a:t>
            </a:r>
            <a:endParaRPr lang="it-IT" sz="3200" b="1" spc="-5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54BB2CA-DCB1-4060-AFD5-0D8190B5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00" y="1345642"/>
            <a:ext cx="12060000" cy="514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300" b="1" dirty="0">
                <a:solidFill>
                  <a:srgbClr val="C00000"/>
                </a:solidFill>
              </a:rPr>
              <a:t>Guida al Programma Erasmus+ </a:t>
            </a:r>
            <a:r>
              <a:rPr lang="it-IT" sz="3300" b="1" dirty="0" smtClean="0">
                <a:solidFill>
                  <a:srgbClr val="C00000"/>
                </a:solidFill>
              </a:rPr>
              <a:t>2025</a:t>
            </a:r>
            <a:r>
              <a:rPr lang="it-IT" sz="3300" dirty="0" smtClean="0"/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300" dirty="0">
                <a:hlinkClick r:id="rId2"/>
              </a:rPr>
              <a:t>https://</a:t>
            </a:r>
            <a:r>
              <a:rPr lang="it-IT" sz="3300" dirty="0" smtClean="0">
                <a:hlinkClick r:id="rId2"/>
              </a:rPr>
              <a:t>www.erasmusplus.it/wp-content/uploads/2024/11/OJ_C_202406983_IT_TXT.pdf</a:t>
            </a:r>
            <a:endParaRPr lang="it-IT" sz="3300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it-IT" sz="33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it-IT" sz="3300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300" dirty="0" smtClean="0">
                <a:solidFill>
                  <a:srgbClr val="002060"/>
                </a:solidFill>
              </a:rPr>
              <a:t>La</a:t>
            </a:r>
            <a:r>
              <a:rPr lang="it-IT" sz="3300" dirty="0" smtClean="0"/>
              <a:t> </a:t>
            </a:r>
            <a:r>
              <a:rPr lang="it-IT" sz="3300" b="1" dirty="0">
                <a:solidFill>
                  <a:srgbClr val="C00000"/>
                </a:solidFill>
              </a:rPr>
              <a:t>Piattaforma europea dei progetti e risultati </a:t>
            </a:r>
            <a:r>
              <a:rPr lang="it-IT" sz="3300" dirty="0">
                <a:solidFill>
                  <a:srgbClr val="002060"/>
                </a:solidFill>
              </a:rPr>
              <a:t>permette di confrontarsi con progetti già realizzati, trovare scuole o organizzazioni partner o scuole ospitanti per esperienze di mobilità </a:t>
            </a:r>
            <a:endParaRPr lang="it-IT" sz="33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300" dirty="0" smtClean="0">
                <a:hlinkClick r:id="rId3"/>
              </a:rPr>
              <a:t>https</a:t>
            </a:r>
            <a:r>
              <a:rPr lang="it-IT" sz="3300" dirty="0">
                <a:hlinkClick r:id="rId3"/>
              </a:rPr>
              <a:t>://erasmus-plus.ec.europa.eu/projects</a:t>
            </a:r>
            <a:endParaRPr lang="it-IT" sz="33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533" y="5890086"/>
            <a:ext cx="2450804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65528">
            <a:off x="6219206" y="1521566"/>
            <a:ext cx="5608410" cy="3480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088" y="6306104"/>
            <a:ext cx="2206943" cy="54259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425308" y="5589765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lgerian" panose="04020705040A02060702" pitchFamily="82" charset="0"/>
              </a:rPr>
              <a:t>Savina </a:t>
            </a:r>
            <a:r>
              <a:rPr lang="it-IT" dirty="0" err="1">
                <a:latin typeface="Algerian" panose="04020705040A02060702" pitchFamily="82" charset="0"/>
              </a:rPr>
              <a:t>Moniaci</a:t>
            </a:r>
            <a:endParaRPr lang="it-IT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8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0135" y="923296"/>
            <a:ext cx="1214858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Il </a:t>
            </a:r>
            <a:r>
              <a:rPr lang="it-IT" sz="2000" dirty="0"/>
              <a:t>programma Erasmus+ è gestito in Italia da tre Agenzie </a:t>
            </a:r>
            <a:r>
              <a:rPr lang="it-IT" sz="2000" dirty="0" smtClean="0"/>
              <a:t>Nazionali </a:t>
            </a:r>
          </a:p>
          <a:p>
            <a:r>
              <a:rPr lang="it-IT" sz="2400" b="1" dirty="0" smtClean="0"/>
              <a:t>Agenzia </a:t>
            </a:r>
            <a:r>
              <a:rPr lang="it-IT" sz="2400" b="1" dirty="0"/>
              <a:t>Nazionale Erasmus+ INDIRE </a:t>
            </a:r>
            <a:r>
              <a:rPr lang="it-IT" sz="2400" dirty="0"/>
              <a:t>– settore </a:t>
            </a:r>
            <a:r>
              <a:rPr lang="it-IT" sz="2400" dirty="0" smtClean="0"/>
              <a:t>Istruzione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r>
              <a:rPr lang="it-IT" sz="2400" b="1" dirty="0" smtClean="0"/>
              <a:t>Agenzia </a:t>
            </a:r>
            <a:r>
              <a:rPr lang="it-IT" sz="2400" b="1" dirty="0"/>
              <a:t>Nazionale Erasmus+ INAPP </a:t>
            </a:r>
            <a:r>
              <a:rPr lang="it-IT" sz="2400" dirty="0"/>
              <a:t>– settore Formazione </a:t>
            </a:r>
            <a:r>
              <a:rPr lang="it-IT" sz="2400" dirty="0" smtClean="0"/>
              <a:t>professionale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VET – Vocational Education and Training)</a:t>
            </a:r>
            <a:endParaRPr lang="it-IT" dirty="0"/>
          </a:p>
          <a:p>
            <a:endParaRPr lang="it-IT" sz="2400" b="1" dirty="0" smtClean="0"/>
          </a:p>
          <a:p>
            <a:r>
              <a:rPr lang="it-IT" sz="2400" b="1" dirty="0" smtClean="0"/>
              <a:t>Agenzia italiana per la gioventù</a:t>
            </a:r>
            <a:r>
              <a:rPr lang="it-IT" sz="2400" dirty="0" smtClean="0"/>
              <a:t>– </a:t>
            </a:r>
            <a:r>
              <a:rPr lang="it-IT" sz="2400" dirty="0"/>
              <a:t>settore Gioventù</a:t>
            </a:r>
          </a:p>
          <a:p>
            <a:r>
              <a:rPr lang="it-IT" dirty="0"/>
              <a:t>rivolto a giovani tra i 13 ed i 30 anni, animatori </a:t>
            </a:r>
            <a:r>
              <a:rPr lang="it-IT" dirty="0" smtClean="0"/>
              <a:t>socioeducativi e a tutte </a:t>
            </a:r>
            <a:r>
              <a:rPr lang="it-IT" dirty="0"/>
              <a:t>le persone attive nel settore della gioventù e dell’educazione non formale dei </a:t>
            </a:r>
            <a:r>
              <a:rPr lang="it-IT" dirty="0" smtClean="0"/>
              <a:t>giovani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677" y="3976341"/>
            <a:ext cx="1416812" cy="1001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015" y="1739095"/>
            <a:ext cx="1094024" cy="72934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66254" y="1793232"/>
            <a:ext cx="9781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SCUOLA 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                                                EDUCAZIONE </a:t>
            </a:r>
            <a:r>
              <a:rPr lang="it-IT" dirty="0"/>
              <a:t>DEGLI ADULTI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                                                                                    UNIVERSITA</a:t>
            </a:r>
            <a:r>
              <a:rPr lang="it-IT" dirty="0"/>
              <a:t>’ / ISTRUZIONE SUPERIORE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599" y="1872980"/>
            <a:ext cx="1246684" cy="13647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034" y="2869562"/>
            <a:ext cx="1052057" cy="9603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974" y="5582613"/>
            <a:ext cx="1911914" cy="50367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314" y="6086290"/>
            <a:ext cx="2853175" cy="701101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7882164" y="260514"/>
            <a:ext cx="479568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">
              <a:lnSpc>
                <a:spcPts val="1680"/>
              </a:lnSpc>
              <a:spcBef>
                <a:spcPts val="100"/>
              </a:spcBef>
            </a:pPr>
            <a:r>
              <a:rPr lang="it-IT" sz="3200" b="1" spc="-5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AGENZIE ITALIANE</a:t>
            </a:r>
            <a:endParaRPr lang="it-IT" sz="3200" b="1" spc="-5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242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6433" y="85665"/>
            <a:ext cx="5092065" cy="4566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/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PRIORITÀ ORIZZONTALI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872043" y="1339262"/>
            <a:ext cx="6300470" cy="829310"/>
            <a:chOff x="251459" y="1915667"/>
            <a:chExt cx="6300470" cy="8293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915667"/>
              <a:ext cx="6300216" cy="8290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059" y="2052827"/>
              <a:ext cx="3070860" cy="67970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697519" y="2578195"/>
            <a:ext cx="6299200" cy="829310"/>
            <a:chOff x="1908048" y="2973323"/>
            <a:chExt cx="6299200" cy="8293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048" y="2973323"/>
              <a:ext cx="6298692" cy="8290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5764" y="3075431"/>
              <a:ext cx="2836164" cy="67970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780966" y="3782329"/>
            <a:ext cx="8028432" cy="2241804"/>
            <a:chOff x="467868" y="4030979"/>
            <a:chExt cx="8028432" cy="2241804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6084" y="5445251"/>
              <a:ext cx="6300216" cy="8275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4556" y="5571743"/>
              <a:ext cx="2270760" cy="6797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6988" y="5571743"/>
              <a:ext cx="3031236" cy="6797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868" y="4030979"/>
              <a:ext cx="6369091" cy="8529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8568" y="4143755"/>
              <a:ext cx="3761231" cy="67970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37421" y="1511674"/>
            <a:ext cx="8221502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1943735"/>
            <a:endParaRPr sz="2400" dirty="0">
              <a:latin typeface="Calibri"/>
              <a:cs typeface="Calibri"/>
            </a:endParaRPr>
          </a:p>
          <a:p>
            <a:pPr>
              <a:spcBef>
                <a:spcPts val="60"/>
              </a:spcBef>
            </a:pPr>
            <a:endParaRPr sz="205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02739" y="1144591"/>
            <a:ext cx="2103120" cy="103632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32429" y="2665584"/>
            <a:ext cx="1848612" cy="86410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22202" y="3796383"/>
            <a:ext cx="1187196" cy="8260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2465" y="6165279"/>
            <a:ext cx="2450804" cy="60355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82551" y="4494528"/>
            <a:ext cx="1731414" cy="17436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27" y="2257735"/>
            <a:ext cx="2602192" cy="3274739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94733" y="5633465"/>
            <a:ext cx="222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 novembre 2025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214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4553AE9-47B4-5971-0415-2CB98EC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23" y="55508"/>
            <a:ext cx="7219672" cy="563011"/>
          </a:xfrm>
        </p:spPr>
        <p:txBody>
          <a:bodyPr>
            <a:normAutofit/>
          </a:bodyPr>
          <a:lstStyle/>
          <a:p>
            <a:pPr marL="12700"/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 OPPORTUNITÀ PER LA SCUOLA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B1C51FBB-F57F-9D9B-D33C-E6C02BF302EE}"/>
              </a:ext>
            </a:extLst>
          </p:cNvPr>
          <p:cNvSpPr txBox="1">
            <a:spLocks/>
          </p:cNvSpPr>
          <p:nvPr/>
        </p:nvSpPr>
        <p:spPr>
          <a:xfrm>
            <a:off x="3890359" y="1038487"/>
            <a:ext cx="7728856" cy="88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="" xmlns:a16="http://schemas.microsoft.com/office/drawing/2014/main" id="{72025D49-829F-4E6C-B396-DF5BE6BCE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138455"/>
              </p:ext>
            </p:extLst>
          </p:nvPr>
        </p:nvGraphicFramePr>
        <p:xfrm>
          <a:off x="118128" y="1475118"/>
          <a:ext cx="77478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720" y="1479620"/>
            <a:ext cx="2939333" cy="10327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9722" y="6148358"/>
            <a:ext cx="2450804" cy="6035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9"/>
          <a:srcRect t="9961"/>
          <a:stretch/>
        </p:blipFill>
        <p:spPr>
          <a:xfrm>
            <a:off x="8089679" y="3577942"/>
            <a:ext cx="1320868" cy="154951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410547" y="3612325"/>
            <a:ext cx="2258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Partenariati di eccellenza, </a:t>
            </a:r>
            <a:r>
              <a:rPr lang="it-IT" sz="1100" dirty="0" smtClean="0"/>
              <a:t>gestiti dalla </a:t>
            </a:r>
            <a:r>
              <a:rPr lang="it-IT" sz="1100" dirty="0"/>
              <a:t>Commissione europea, </a:t>
            </a:r>
            <a:r>
              <a:rPr lang="it-IT" sz="1100" dirty="0" smtClean="0"/>
              <a:t>che riuniscono </a:t>
            </a:r>
            <a:r>
              <a:rPr lang="it-IT" sz="1100" dirty="0"/>
              <a:t>istituzioni </a:t>
            </a:r>
            <a:r>
              <a:rPr lang="it-IT" sz="1100" dirty="0" smtClean="0"/>
              <a:t>impegnate nella </a:t>
            </a:r>
            <a:r>
              <a:rPr lang="it-IT" sz="1100" dirty="0"/>
              <a:t>formazione iniziale e </a:t>
            </a:r>
            <a:r>
              <a:rPr lang="it-IT" sz="1100" dirty="0" smtClean="0"/>
              <a:t>continua degli </a:t>
            </a:r>
            <a:r>
              <a:rPr lang="it-IT" sz="1100" dirty="0"/>
              <a:t>insegnanti, volti a garantire </a:t>
            </a:r>
            <a:r>
              <a:rPr lang="it-IT" sz="1100" dirty="0" smtClean="0"/>
              <a:t>lo sviluppo </a:t>
            </a:r>
            <a:r>
              <a:rPr lang="it-IT" sz="1100" dirty="0"/>
              <a:t>professionale continuo </a:t>
            </a:r>
            <a:r>
              <a:rPr lang="it-IT" sz="1100" dirty="0" smtClean="0"/>
              <a:t>di alta </a:t>
            </a:r>
            <a:r>
              <a:rPr lang="it-IT" sz="1100" dirty="0"/>
              <a:t>qualità per docenti, educatori</a:t>
            </a:r>
          </a:p>
          <a:p>
            <a:pPr algn="just"/>
            <a:r>
              <a:rPr lang="it-IT" sz="1100" dirty="0"/>
              <a:t>e dirigenti.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8089679" y="2466193"/>
            <a:ext cx="37084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 smtClean="0"/>
              <a:t>promuove </a:t>
            </a:r>
            <a:r>
              <a:rPr lang="it-IT" sz="1100" dirty="0"/>
              <a:t>la comprensione dell’Unione europea e del funzionamento delle sue istituzioni sia nell’istruzione generale che nella formazione professionale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9722" y="9346"/>
            <a:ext cx="2609314" cy="57917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83" y="719760"/>
            <a:ext cx="1701253" cy="67824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0699" y="833025"/>
            <a:ext cx="9622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0070C0"/>
                </a:solidFill>
              </a:rPr>
              <a:t>Target</a:t>
            </a:r>
            <a:r>
              <a:rPr lang="it-IT" b="1" dirty="0">
                <a:solidFill>
                  <a:srgbClr val="0070C0"/>
                </a:solidFill>
              </a:rPr>
              <a:t>: Tutte le scuole, dell’infanzia, primaria e </a:t>
            </a:r>
            <a:r>
              <a:rPr lang="it-IT" b="1" dirty="0" smtClean="0">
                <a:solidFill>
                  <a:srgbClr val="0070C0"/>
                </a:solidFill>
              </a:rPr>
              <a:t>secondaria. Sono </a:t>
            </a:r>
            <a:r>
              <a:rPr lang="it-IT" b="1" dirty="0">
                <a:solidFill>
                  <a:srgbClr val="0070C0"/>
                </a:solidFill>
              </a:rPr>
              <a:t>disponibili fondi </a:t>
            </a:r>
            <a:r>
              <a:rPr lang="it-IT" b="1" dirty="0" smtClean="0">
                <a:solidFill>
                  <a:srgbClr val="0070C0"/>
                </a:solidFill>
              </a:rPr>
              <a:t>nei partenariati </a:t>
            </a:r>
            <a:r>
              <a:rPr lang="it-IT" b="1" dirty="0">
                <a:solidFill>
                  <a:srgbClr val="0070C0"/>
                </a:solidFill>
              </a:rPr>
              <a:t>transnazionali tra scuole e organizzazioni.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9727" y="5673060"/>
            <a:ext cx="573584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▶ per dirigenti scolastici, insegnanti e staff: corsi di formazione, periodi di job-</a:t>
            </a:r>
            <a:r>
              <a:rPr lang="it-IT" sz="1100" dirty="0" err="1"/>
              <a:t>shadowing</a:t>
            </a:r>
            <a:r>
              <a:rPr lang="it-IT" sz="1100" dirty="0"/>
              <a:t> e insegnamento</a:t>
            </a:r>
            <a:r>
              <a:rPr lang="it-IT" sz="1100" dirty="0" smtClean="0"/>
              <a:t>; </a:t>
            </a:r>
            <a:r>
              <a:rPr lang="it-IT" sz="1100" dirty="0" smtClean="0">
                <a:solidFill>
                  <a:srgbClr val="FF0000"/>
                </a:solidFill>
              </a:rPr>
              <a:t>new: un corso per partecipante; massimo 3 partecipanti per corso; nella richiesta non è possibile candidarsi solo per corsi</a:t>
            </a:r>
            <a:endParaRPr lang="it-IT" sz="1100" dirty="0">
              <a:solidFill>
                <a:srgbClr val="FF0000"/>
              </a:solidFill>
            </a:endParaRPr>
          </a:p>
          <a:p>
            <a:r>
              <a:rPr lang="it-IT" sz="1100" dirty="0"/>
              <a:t>▶ per gli alunni: esperienze di studio o tirocinio, individuali o di gruppo, di durata variabile fino a un anno scolastico.</a:t>
            </a:r>
          </a:p>
          <a:p>
            <a:r>
              <a:rPr lang="it-IT" sz="1100" dirty="0" smtClean="0"/>
              <a:t>▶ </a:t>
            </a:r>
            <a:r>
              <a:rPr lang="it-IT" sz="1100" dirty="0"/>
              <a:t>è possibile ospitare a scuola alunni, docenti o esperti da altri Paesi</a:t>
            </a:r>
            <a:r>
              <a:rPr lang="it-IT" sz="1600" dirty="0"/>
              <a:t>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479459" y="5664503"/>
            <a:ext cx="5520267" cy="1040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it-IT" sz="1200" b="1" dirty="0">
                <a:solidFill>
                  <a:srgbClr val="C00000"/>
                </a:solidFill>
              </a:rPr>
              <a:t>ESEP - </a:t>
            </a:r>
            <a:r>
              <a:rPr lang="it-IT" sz="1200" b="1" dirty="0" err="1">
                <a:solidFill>
                  <a:srgbClr val="C00000"/>
                </a:solidFill>
              </a:rPr>
              <a:t>European</a:t>
            </a:r>
            <a:r>
              <a:rPr lang="it-IT" sz="1200" b="1" dirty="0">
                <a:solidFill>
                  <a:srgbClr val="C00000"/>
                </a:solidFill>
              </a:rPr>
              <a:t> School </a:t>
            </a:r>
            <a:r>
              <a:rPr lang="it-IT" sz="1200" b="1" dirty="0" err="1">
                <a:solidFill>
                  <a:srgbClr val="C00000"/>
                </a:solidFill>
              </a:rPr>
              <a:t>Education</a:t>
            </a:r>
            <a:r>
              <a:rPr lang="it-IT" sz="1200" b="1" dirty="0">
                <a:solidFill>
                  <a:srgbClr val="C00000"/>
                </a:solidFill>
              </a:rPr>
              <a:t> Platform</a:t>
            </a:r>
            <a:r>
              <a:rPr lang="it-IT" sz="1200" dirty="0"/>
              <a:t>: </a:t>
            </a:r>
            <a:r>
              <a:rPr lang="it-IT" sz="1200" dirty="0">
                <a:solidFill>
                  <a:srgbClr val="002060"/>
                </a:solidFill>
              </a:rPr>
              <a:t>è la piattaforma di riferimento per la scuola in Europa - dalla quale si accede anche ad </a:t>
            </a:r>
            <a:r>
              <a:rPr lang="it-IT" sz="1200" b="1" dirty="0" err="1"/>
              <a:t>eTwinning</a:t>
            </a:r>
            <a:r>
              <a:rPr lang="it-IT" sz="1200" b="1" dirty="0"/>
              <a:t> -</a:t>
            </a:r>
            <a:r>
              <a:rPr lang="it-IT" sz="1200" dirty="0"/>
              <a:t> </a:t>
            </a:r>
            <a:r>
              <a:rPr lang="it-IT" sz="1200" dirty="0">
                <a:solidFill>
                  <a:srgbClr val="002060"/>
                </a:solidFill>
              </a:rPr>
              <a:t>per la </a:t>
            </a:r>
            <a:r>
              <a:rPr lang="it-IT" sz="1200" b="1" dirty="0"/>
              <a:t>ricerca di scuole ospitanti </a:t>
            </a:r>
            <a:r>
              <a:rPr lang="it-IT" sz="1200" dirty="0">
                <a:solidFill>
                  <a:srgbClr val="002060"/>
                </a:solidFill>
              </a:rPr>
              <a:t>e di </a:t>
            </a:r>
            <a:r>
              <a:rPr lang="it-IT" sz="1200" b="1" dirty="0"/>
              <a:t>corsi</a:t>
            </a:r>
            <a:r>
              <a:rPr lang="it-IT" sz="1200" dirty="0"/>
              <a:t> </a:t>
            </a:r>
            <a:r>
              <a:rPr lang="it-IT" sz="1200" dirty="0">
                <a:solidFill>
                  <a:srgbClr val="002060"/>
                </a:solidFill>
              </a:rPr>
              <a:t>di formazione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it-IT" sz="1200" dirty="0">
                <a:hlinkClick r:id="rId12"/>
              </a:rPr>
              <a:t>https://</a:t>
            </a:r>
            <a:r>
              <a:rPr lang="it-IT" sz="1200" dirty="0" smtClean="0">
                <a:hlinkClick r:id="rId12"/>
              </a:rPr>
              <a:t>school-education.ec.europa.eu/it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8374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4553AE9-47B4-5971-0415-2CB98EC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24" y="30183"/>
            <a:ext cx="7672059" cy="5504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 OPPORTUNITÀ PER GLI ADULTI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B1C51FBB-F57F-9D9B-D33C-E6C02BF302EE}"/>
              </a:ext>
            </a:extLst>
          </p:cNvPr>
          <p:cNvSpPr txBox="1">
            <a:spLocks/>
          </p:cNvSpPr>
          <p:nvPr/>
        </p:nvSpPr>
        <p:spPr>
          <a:xfrm>
            <a:off x="3890359" y="1038487"/>
            <a:ext cx="7728856" cy="88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="" xmlns:a16="http://schemas.microsoft.com/office/drawing/2014/main" id="{72025D49-829F-4E6C-B396-DF5BE6BCE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252533"/>
              </p:ext>
            </p:extLst>
          </p:nvPr>
        </p:nvGraphicFramePr>
        <p:xfrm>
          <a:off x="291993" y="1767830"/>
          <a:ext cx="7196732" cy="391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1507" y="6254444"/>
            <a:ext cx="2450804" cy="6035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744" y="20419"/>
            <a:ext cx="2609314" cy="57917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5201" y="2566675"/>
            <a:ext cx="3652612" cy="2472538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0" y="5230211"/>
            <a:ext cx="4438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dirty="0" smtClean="0"/>
              <a:t>AZIONE </a:t>
            </a:r>
            <a:r>
              <a:rPr lang="it-IT" sz="1000" dirty="0"/>
              <a:t>CHIAVE 1</a:t>
            </a:r>
          </a:p>
          <a:p>
            <a:pPr algn="just"/>
            <a:r>
              <a:rPr lang="it-IT" sz="1000" dirty="0" smtClean="0"/>
              <a:t>▶ </a:t>
            </a:r>
            <a:r>
              <a:rPr lang="it-IT" sz="1000" dirty="0"/>
              <a:t>per insegnanti degli adulti, staff EDA e formatori: corsi di formazione, periodi di affiancamento (job-</a:t>
            </a:r>
            <a:r>
              <a:rPr lang="it-IT" sz="1000" dirty="0" err="1"/>
              <a:t>shadowing</a:t>
            </a:r>
            <a:r>
              <a:rPr lang="it-IT" sz="1000" dirty="0" smtClean="0"/>
              <a:t>) e </a:t>
            </a:r>
            <a:r>
              <a:rPr lang="it-IT" sz="1000" dirty="0"/>
              <a:t>insegnamento in istituti di altri Paesi del Programma;</a:t>
            </a:r>
          </a:p>
          <a:p>
            <a:pPr algn="just"/>
            <a:r>
              <a:rPr lang="it-IT" sz="1000" dirty="0"/>
              <a:t>▶ per i discenti: esperienze di studio, individuali o di gruppo, con un programma di apprendimento definito, e </a:t>
            </a:r>
            <a:r>
              <a:rPr lang="it-IT" sz="1000" dirty="0" smtClean="0"/>
              <a:t>con un </a:t>
            </a:r>
            <a:r>
              <a:rPr lang="it-IT" sz="1000" dirty="0"/>
              <a:t>budget specifico a supporto dell'inclusione delle persone svantaggiate.</a:t>
            </a:r>
          </a:p>
          <a:p>
            <a:pPr algn="just"/>
            <a:r>
              <a:rPr lang="it-IT" sz="1000" dirty="0" smtClean="0"/>
              <a:t>▶ </a:t>
            </a:r>
            <a:r>
              <a:rPr lang="it-IT" sz="1000" dirty="0"/>
              <a:t>è possibile ospitare educatori, esperti e discenti da altri Paesi anche senza un progetto attivo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723691" y="5384100"/>
            <a:ext cx="2760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/>
              <a:t>AZIONE CHIAVE 2</a:t>
            </a:r>
          </a:p>
          <a:p>
            <a:pPr algn="just"/>
            <a:r>
              <a:rPr lang="it-IT" sz="1000" dirty="0" smtClean="0"/>
              <a:t>▶ ka220: su ampia scala,  il focus è sullo scambio di buone pratiche, l’innovazione rispetto al proprio contesto e sulla realizzazione di risultati trasferibili </a:t>
            </a:r>
          </a:p>
          <a:p>
            <a:pPr algn="just"/>
            <a:r>
              <a:rPr lang="it-IT" sz="1000" dirty="0" smtClean="0"/>
              <a:t>▶ ka210: progetti </a:t>
            </a:r>
            <a:r>
              <a:rPr lang="it-IT" sz="1000" dirty="0"/>
              <a:t>più brevi </a:t>
            </a:r>
            <a:r>
              <a:rPr lang="it-IT" sz="1000" dirty="0" smtClean="0"/>
              <a:t>e semplici </a:t>
            </a:r>
            <a:r>
              <a:rPr lang="it-IT" sz="1000" dirty="0"/>
              <a:t>da gestire, concepiti </a:t>
            </a:r>
            <a:r>
              <a:rPr lang="it-IT" sz="1000" dirty="0" smtClean="0"/>
              <a:t>per facilitare </a:t>
            </a:r>
            <a:r>
              <a:rPr lang="it-IT" sz="1000" dirty="0"/>
              <a:t>l’accesso a Erasmus+ </a:t>
            </a:r>
            <a:r>
              <a:rPr lang="it-IT" sz="1000" dirty="0" smtClean="0"/>
              <a:t>di nuove </a:t>
            </a:r>
            <a:r>
              <a:rPr lang="it-IT" sz="1000" dirty="0"/>
              <a:t>organizzazioni.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2374" y="858066"/>
            <a:ext cx="12002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Target: </a:t>
            </a:r>
            <a:r>
              <a:rPr lang="it-IT" b="1" dirty="0" smtClean="0">
                <a:solidFill>
                  <a:srgbClr val="0070C0"/>
                </a:solidFill>
              </a:rPr>
              <a:t>providers </a:t>
            </a:r>
            <a:r>
              <a:rPr lang="it-IT" b="1" dirty="0">
                <a:solidFill>
                  <a:srgbClr val="0070C0"/>
                </a:solidFill>
              </a:rPr>
              <a:t>di azioni educative, formali, non formali e informali rivolte all’educazione non professionale degli adulti e ai percorsi dell’apprendimento permanente non direttamente collegati al mercato del </a:t>
            </a:r>
            <a:r>
              <a:rPr lang="it-IT" b="1" dirty="0" smtClean="0">
                <a:solidFill>
                  <a:srgbClr val="0070C0"/>
                </a:solidFill>
              </a:rPr>
              <a:t>lavoro </a:t>
            </a:r>
            <a:r>
              <a:rPr lang="it-IT" b="1" dirty="0">
                <a:solidFill>
                  <a:srgbClr val="0070C0"/>
                </a:solidFill>
              </a:rPr>
              <a:t>e al di fuori della formazione professionale (VET) e dell’istruzione superiore.</a:t>
            </a:r>
          </a:p>
        </p:txBody>
      </p:sp>
    </p:spTree>
    <p:extLst>
      <p:ext uri="{BB962C8B-B14F-4D97-AF65-F5344CB8AC3E}">
        <p14:creationId xmlns:p14="http://schemas.microsoft.com/office/powerpoint/2010/main" val="39312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897" y="0"/>
            <a:ext cx="2383717" cy="5290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987" y="1267"/>
            <a:ext cx="9978914" cy="676656"/>
          </a:xfrm>
        </p:spPr>
        <p:txBody>
          <a:bodyPr>
            <a:normAutofit/>
          </a:bodyPr>
          <a:lstStyle/>
          <a:p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 OPPORTUNITÀ PER L’ISTRUZIONE SUPERIORE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42650" y="1805277"/>
            <a:ext cx="4038600" cy="7267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/>
              <a:t>Gli istituti di istruzione superiore interessati a partecipare al programma Erasmus+ devono ottenere preventivamente l’accreditamento della Commissione Europea “Erasmus Charter for </a:t>
            </a:r>
            <a:r>
              <a:rPr lang="it-IT" sz="1600" b="1" dirty="0" err="1"/>
              <a:t>Higher</a:t>
            </a:r>
            <a:r>
              <a:rPr lang="it-IT" sz="1600" b="1" dirty="0"/>
              <a:t> </a:t>
            </a:r>
            <a:r>
              <a:rPr lang="it-IT" sz="1600" b="1" dirty="0" err="1"/>
              <a:t>Education</a:t>
            </a:r>
            <a:r>
              <a:rPr lang="it-IT" sz="1600" b="1" dirty="0"/>
              <a:t>” (ECHE).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="" xmlns:a16="http://schemas.microsoft.com/office/drawing/2014/main" id="{72025D49-829F-4E6C-B396-DF5BE6BCE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925351"/>
              </p:ext>
            </p:extLst>
          </p:nvPr>
        </p:nvGraphicFramePr>
        <p:xfrm>
          <a:off x="85511" y="1789810"/>
          <a:ext cx="7747818" cy="517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642352" y="3555260"/>
            <a:ext cx="2418482" cy="824236"/>
            <a:chOff x="995501" y="2739133"/>
            <a:chExt cx="3083784" cy="1414586"/>
          </a:xfrm>
        </p:grpSpPr>
        <p:sp>
          <p:nvSpPr>
            <p:cNvPr id="9" name="Rettangolo arrotondato 8"/>
            <p:cNvSpPr/>
            <p:nvPr/>
          </p:nvSpPr>
          <p:spPr>
            <a:xfrm>
              <a:off x="997914" y="3328300"/>
              <a:ext cx="3081371" cy="8254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995501" y="2739133"/>
              <a:ext cx="3008572" cy="1169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b="1" dirty="0" smtClean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dirty="0" smtClean="0"/>
                <a:t>Mobilità </a:t>
              </a:r>
              <a:r>
                <a:rPr lang="it-IT" sz="1300" b="1" dirty="0"/>
                <a:t>extra UE paesi terzi non associati al programma KA171</a:t>
              </a:r>
            </a:p>
          </p:txBody>
        </p:sp>
      </p:grpSp>
      <p:cxnSp>
        <p:nvCxnSpPr>
          <p:cNvPr id="12" name="Connettore 1 11"/>
          <p:cNvCxnSpPr/>
          <p:nvPr/>
        </p:nvCxnSpPr>
        <p:spPr>
          <a:xfrm>
            <a:off x="464255" y="3382583"/>
            <a:ext cx="13112" cy="1361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endCxn id="9" idx="1"/>
          </p:cNvCxnSpPr>
          <p:nvPr/>
        </p:nvCxnSpPr>
        <p:spPr>
          <a:xfrm>
            <a:off x="506956" y="4111677"/>
            <a:ext cx="137288" cy="27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/>
          <p:cNvGrpSpPr/>
          <p:nvPr/>
        </p:nvGrpSpPr>
        <p:grpSpPr>
          <a:xfrm>
            <a:off x="493858" y="4354950"/>
            <a:ext cx="2716200" cy="576653"/>
            <a:chOff x="608938" y="1617486"/>
            <a:chExt cx="2931528" cy="1647139"/>
          </a:xfrm>
        </p:grpSpPr>
        <p:sp>
          <p:nvSpPr>
            <p:cNvPr id="17" name="Rettangolo arrotondato 16"/>
            <p:cNvSpPr/>
            <p:nvPr/>
          </p:nvSpPr>
          <p:spPr>
            <a:xfrm>
              <a:off x="775308" y="2143246"/>
              <a:ext cx="2546839" cy="11213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ttangolo 17"/>
            <p:cNvSpPr/>
            <p:nvPr/>
          </p:nvSpPr>
          <p:spPr>
            <a:xfrm>
              <a:off x="608938" y="1617486"/>
              <a:ext cx="2931528" cy="643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b="1" dirty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300" b="1" dirty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dirty="0" smtClean="0"/>
                <a:t>Mobilità </a:t>
              </a:r>
              <a:r>
                <a:rPr lang="it-IT" sz="1300" b="1" dirty="0"/>
                <a:t>extra UE paesi terzi non associati al programma KA171</a:t>
              </a:r>
            </a:p>
          </p:txBody>
        </p:sp>
      </p:grpSp>
      <p:cxnSp>
        <p:nvCxnSpPr>
          <p:cNvPr id="22" name="Connettore 1 21"/>
          <p:cNvCxnSpPr/>
          <p:nvPr/>
        </p:nvCxnSpPr>
        <p:spPr>
          <a:xfrm>
            <a:off x="449886" y="4743664"/>
            <a:ext cx="1924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3471217" y="3057917"/>
            <a:ext cx="9624" cy="2517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3471217" y="3986651"/>
            <a:ext cx="166019" cy="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3492946" y="4539015"/>
            <a:ext cx="144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arrotondato 46"/>
          <p:cNvSpPr/>
          <p:nvPr/>
        </p:nvSpPr>
        <p:spPr>
          <a:xfrm>
            <a:off x="3670805" y="4269962"/>
            <a:ext cx="1774857" cy="4268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Alleanze per l'innovazione</a:t>
            </a:r>
          </a:p>
        </p:txBody>
      </p:sp>
      <p:sp>
        <p:nvSpPr>
          <p:cNvPr id="48" name="Rettangolo arrotondato 47"/>
          <p:cNvSpPr/>
          <p:nvPr/>
        </p:nvSpPr>
        <p:spPr>
          <a:xfrm>
            <a:off x="3670805" y="4809401"/>
            <a:ext cx="1959404" cy="4874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Sviluppo delle capacità</a:t>
            </a:r>
          </a:p>
        </p:txBody>
      </p:sp>
      <p:sp>
        <p:nvSpPr>
          <p:cNvPr id="49" name="Rettangolo arrotondato 48"/>
          <p:cNvSpPr/>
          <p:nvPr/>
        </p:nvSpPr>
        <p:spPr>
          <a:xfrm>
            <a:off x="3717264" y="5409398"/>
            <a:ext cx="1728398" cy="5775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Progetti orientati al futuro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3526907" y="5053110"/>
            <a:ext cx="144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480841" y="5575904"/>
            <a:ext cx="2364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magin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9520" y="3145672"/>
            <a:ext cx="3073421" cy="1077610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258" y="3622534"/>
            <a:ext cx="1666709" cy="2173634"/>
          </a:xfrm>
          <a:prstGeom prst="rect">
            <a:avLst/>
          </a:prstGeom>
        </p:spPr>
      </p:pic>
      <p:sp>
        <p:nvSpPr>
          <p:cNvPr id="58" name="Rettangolo 57"/>
          <p:cNvSpPr/>
          <p:nvPr/>
        </p:nvSpPr>
        <p:spPr>
          <a:xfrm>
            <a:off x="5737226" y="1973302"/>
            <a:ext cx="6096000" cy="244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it-IT" sz="1100" dirty="0"/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810" y="6147263"/>
            <a:ext cx="2450804" cy="641848"/>
          </a:xfrm>
          <a:prstGeom prst="rect">
            <a:avLst/>
          </a:prstGeom>
        </p:spPr>
      </p:pic>
      <p:sp>
        <p:nvSpPr>
          <p:cNvPr id="60" name="Rettangolo 59"/>
          <p:cNvSpPr/>
          <p:nvPr/>
        </p:nvSpPr>
        <p:spPr>
          <a:xfrm>
            <a:off x="218112" y="1029714"/>
            <a:ext cx="11861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0070C0"/>
                </a:solidFill>
              </a:rPr>
              <a:t>Target</a:t>
            </a:r>
            <a:r>
              <a:rPr lang="it-IT" b="1" dirty="0">
                <a:solidFill>
                  <a:srgbClr val="0070C0"/>
                </a:solidFill>
              </a:rPr>
              <a:t>:  Per </a:t>
            </a:r>
            <a:r>
              <a:rPr lang="it-IT" b="1" dirty="0" err="1">
                <a:solidFill>
                  <a:srgbClr val="0070C0"/>
                </a:solidFill>
              </a:rPr>
              <a:t>Higher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Education</a:t>
            </a:r>
            <a:r>
              <a:rPr lang="it-IT" b="1" dirty="0">
                <a:solidFill>
                  <a:srgbClr val="0070C0"/>
                </a:solidFill>
              </a:rPr>
              <a:t> ci si riferisce a qualsiasi tipo di istituto che, a prescindere dalle diverse possibili denominazioni e conformemente al diritto o alla prassi nazionale, rilascia lauree o altre qualifiche riconosciute di terzo </a:t>
            </a:r>
            <a:r>
              <a:rPr lang="it-IT" b="1" dirty="0" smtClean="0">
                <a:solidFill>
                  <a:srgbClr val="0070C0"/>
                </a:solidFill>
              </a:rPr>
              <a:t>livello.</a:t>
            </a:r>
            <a:endParaRPr lang="it-IT" b="1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0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4553AE9-47B4-5971-0415-2CB98EC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63" y="52068"/>
            <a:ext cx="10145027" cy="4932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 OPPORTUNITÀ PER L’ISTRUZIONE PROFESSIONALE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B1C51FBB-F57F-9D9B-D33C-E6C02BF302EE}"/>
              </a:ext>
            </a:extLst>
          </p:cNvPr>
          <p:cNvSpPr txBox="1">
            <a:spLocks/>
          </p:cNvSpPr>
          <p:nvPr/>
        </p:nvSpPr>
        <p:spPr>
          <a:xfrm>
            <a:off x="3890359" y="1038487"/>
            <a:ext cx="7728856" cy="88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="" xmlns:a16="http://schemas.microsoft.com/office/drawing/2014/main" id="{72025D49-829F-4E6C-B396-DF5BE6BCE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855399"/>
              </p:ext>
            </p:extLst>
          </p:nvPr>
        </p:nvGraphicFramePr>
        <p:xfrm>
          <a:off x="162963" y="882589"/>
          <a:ext cx="77478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7393" y="6188952"/>
            <a:ext cx="2450804" cy="60355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070290" y="1563481"/>
            <a:ext cx="370843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 smtClean="0"/>
              <a:t>sostiene </a:t>
            </a:r>
            <a:r>
              <a:rPr lang="it-IT" sz="1100" dirty="0"/>
              <a:t>i partecipanti di tutte le età e </a:t>
            </a:r>
            <a:r>
              <a:rPr lang="it-IT" sz="1100" dirty="0" smtClean="0"/>
              <a:t>permette </a:t>
            </a:r>
            <a:r>
              <a:rPr lang="it-IT" sz="1100" dirty="0"/>
              <a:t>di raggiungere le qualifiche e le competenze necessarie per una partecipazione attiva alla società democratica, una reale comprensione interculturale e la transizione verso il mercato del lavoro.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49" y="259242"/>
            <a:ext cx="1310754" cy="84741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964" y="5034013"/>
            <a:ext cx="4020782" cy="136814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6181" y="2967304"/>
            <a:ext cx="3072650" cy="1072989"/>
          </a:xfrm>
          <a:prstGeom prst="rect">
            <a:avLst/>
          </a:prstGeom>
        </p:spPr>
      </p:pic>
      <p:cxnSp>
        <p:nvCxnSpPr>
          <p:cNvPr id="16" name="Connettore 1 15"/>
          <p:cNvCxnSpPr/>
          <p:nvPr/>
        </p:nvCxnSpPr>
        <p:spPr>
          <a:xfrm>
            <a:off x="4801079" y="3734339"/>
            <a:ext cx="11551" cy="280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825464" y="4921321"/>
            <a:ext cx="266299" cy="1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4812631" y="5659655"/>
            <a:ext cx="346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endCxn id="33" idx="1"/>
          </p:cNvCxnSpPr>
          <p:nvPr/>
        </p:nvCxnSpPr>
        <p:spPr>
          <a:xfrm>
            <a:off x="4812631" y="6037164"/>
            <a:ext cx="279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arrotondato 25"/>
          <p:cNvSpPr/>
          <p:nvPr/>
        </p:nvSpPr>
        <p:spPr>
          <a:xfrm>
            <a:off x="5068847" y="4251597"/>
            <a:ext cx="2751640" cy="4020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100" b="1" dirty="0" smtClean="0">
                <a:solidFill>
                  <a:schemeClr val="tx1"/>
                </a:solidFill>
              </a:rPr>
              <a:t>Partenariati </a:t>
            </a:r>
            <a:r>
              <a:rPr lang="it-IT" sz="1100" b="1" dirty="0">
                <a:solidFill>
                  <a:schemeClr val="tx1"/>
                </a:solidFill>
              </a:rPr>
              <a:t>di cooperazione  presentati da ONG europee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5003147" y="4720216"/>
            <a:ext cx="2751640" cy="4517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rgbClr val="212529"/>
                </a:solidFill>
              </a:rPr>
              <a:t>Centri di eccellenza professionale</a:t>
            </a:r>
            <a:endParaRPr lang="it-IT" sz="1100" dirty="0"/>
          </a:p>
        </p:txBody>
      </p:sp>
      <p:sp>
        <p:nvSpPr>
          <p:cNvPr id="28" name="Rettangolo 27"/>
          <p:cNvSpPr/>
          <p:nvPr/>
        </p:nvSpPr>
        <p:spPr>
          <a:xfrm>
            <a:off x="5091763" y="5412359"/>
            <a:ext cx="2728724" cy="29754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Alleanze per l'innovazione</a:t>
            </a:r>
          </a:p>
        </p:txBody>
      </p:sp>
      <p:cxnSp>
        <p:nvCxnSpPr>
          <p:cNvPr id="30" name="Connettore 1 29"/>
          <p:cNvCxnSpPr>
            <a:endCxn id="26" idx="1"/>
          </p:cNvCxnSpPr>
          <p:nvPr/>
        </p:nvCxnSpPr>
        <p:spPr>
          <a:xfrm flipV="1">
            <a:off x="4825464" y="4452620"/>
            <a:ext cx="243383" cy="6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5091763" y="5844755"/>
            <a:ext cx="2585011" cy="38481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Sviluppo delle capacità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5195214" y="6287934"/>
            <a:ext cx="2378107" cy="40559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Progetti orientati al futuro</a:t>
            </a:r>
          </a:p>
        </p:txBody>
      </p:sp>
      <p:cxnSp>
        <p:nvCxnSpPr>
          <p:cNvPr id="38" name="Connettore 1 37"/>
          <p:cNvCxnSpPr>
            <a:endCxn id="34" idx="1"/>
          </p:cNvCxnSpPr>
          <p:nvPr/>
        </p:nvCxnSpPr>
        <p:spPr>
          <a:xfrm flipV="1">
            <a:off x="4825464" y="6490731"/>
            <a:ext cx="369750" cy="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392627" y="881088"/>
            <a:ext cx="8350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Target: organismi </a:t>
            </a:r>
            <a:r>
              <a:rPr lang="it-IT" b="1" dirty="0">
                <a:solidFill>
                  <a:srgbClr val="0070C0"/>
                </a:solidFill>
              </a:rPr>
              <a:t>operanti nel campo dell’Istruzione e della Formazione </a:t>
            </a:r>
            <a:r>
              <a:rPr lang="it-IT" b="1" dirty="0" smtClean="0">
                <a:solidFill>
                  <a:srgbClr val="0070C0"/>
                </a:solidFill>
              </a:rPr>
              <a:t>professionale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9110119" y="4686863"/>
            <a:ext cx="1984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eTwinning</a:t>
            </a:r>
            <a:r>
              <a:rPr lang="it-IT" dirty="0"/>
              <a:t> per IVET</a:t>
            </a: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0129" y="5056195"/>
            <a:ext cx="1275248" cy="873405"/>
          </a:xfrm>
          <a:prstGeom prst="rect">
            <a:avLst/>
          </a:prstGeom>
        </p:spPr>
      </p:pic>
      <p:sp>
        <p:nvSpPr>
          <p:cNvPr id="43" name="Rettangolo 42"/>
          <p:cNvSpPr/>
          <p:nvPr/>
        </p:nvSpPr>
        <p:spPr>
          <a:xfrm>
            <a:off x="5032979" y="5412359"/>
            <a:ext cx="2787507" cy="29754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Alleanze per l'innovazione</a:t>
            </a:r>
          </a:p>
        </p:txBody>
      </p:sp>
    </p:spTree>
    <p:extLst>
      <p:ext uri="{BB962C8B-B14F-4D97-AF65-F5344CB8AC3E}">
        <p14:creationId xmlns:p14="http://schemas.microsoft.com/office/powerpoint/2010/main" val="230255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4553AE9-47B4-5971-0415-2CB98EC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98" y="-997"/>
            <a:ext cx="7219672" cy="5630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 OPPORTUNITÀ PER I GIOVANI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B1C51FBB-F57F-9D9B-D33C-E6C02BF302EE}"/>
              </a:ext>
            </a:extLst>
          </p:cNvPr>
          <p:cNvSpPr txBox="1">
            <a:spLocks/>
          </p:cNvSpPr>
          <p:nvPr/>
        </p:nvSpPr>
        <p:spPr>
          <a:xfrm>
            <a:off x="3952004" y="760439"/>
            <a:ext cx="7728856" cy="88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17448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="" xmlns:a16="http://schemas.microsoft.com/office/drawing/2014/main" id="{72025D49-829F-4E6C-B396-DF5BE6BCE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113731"/>
              </p:ext>
            </p:extLst>
          </p:nvPr>
        </p:nvGraphicFramePr>
        <p:xfrm>
          <a:off x="129250" y="836875"/>
          <a:ext cx="9377284" cy="365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2512" y="6282128"/>
            <a:ext cx="2203774" cy="5427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656306" y="2427105"/>
            <a:ext cx="225872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L’apprendimento non formale avviene al di fuori dei programmi di istruzione e formazione formale, prevede un approccio </a:t>
            </a:r>
            <a:r>
              <a:rPr lang="it-IT" sz="1100" dirty="0" smtClean="0"/>
              <a:t>partecipativo. L’adesione </a:t>
            </a:r>
            <a:r>
              <a:rPr lang="it-IT" sz="1100" dirty="0"/>
              <a:t>è su base volontaria ed è strettamente </a:t>
            </a:r>
            <a:r>
              <a:rPr lang="it-IT" sz="1100" dirty="0" smtClean="0"/>
              <a:t>collegata </a:t>
            </a:r>
            <a:r>
              <a:rPr lang="it-IT" sz="1100" dirty="0"/>
              <a:t>alle necessità e agli interessi dei giovani. L’apprendimento informale avviene attraverso le iniziative giovanili, le discussioni fra gruppi di pari, le attività di volontariato.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9121675" y="1541128"/>
            <a:ext cx="294404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La partecipazione alle opportunità offerte avviene attraverso la presentazione di progetti e la richiesta di un contributo finanziario da parte di organizzazioni, enti locali e gruppi informali di giovani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756012"/>
            <a:ext cx="11363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0070C0"/>
                </a:solidFill>
              </a:rPr>
              <a:t>Target</a:t>
            </a:r>
            <a:r>
              <a:rPr lang="it-IT" b="1" dirty="0">
                <a:solidFill>
                  <a:srgbClr val="0070C0"/>
                </a:solidFill>
              </a:rPr>
              <a:t>: giovani tra i 13 ed i 30 anni, animatori socioeducativi e tutte le persone attive nel settore della gioventù e dell’educazione non formale dei giovani.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5716852"/>
            <a:ext cx="101386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Wingdings" panose="05000000000000000000" pitchFamily="2" charset="2"/>
              <a:buChar char="Ø"/>
            </a:pPr>
            <a:r>
              <a:rPr lang="it-IT" sz="1100" dirty="0"/>
              <a:t>Mobilità per i giovani – Scambi di giovani: organizzazioni e gruppi informali di giovani possono realizzare progetti che riuniscono giovani di diversi Paesi per effettuare scambi e apprendere al di fuori dei contesti di istruzione formale;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it-IT" sz="1100" dirty="0"/>
              <a:t>Progetti di mobilità per animatori socioeducativi: le organizzazioni possono realizzare progetti che comprendono una o più attività di apprendimento per lo sviluppo professionale degli animatori socioeducativi e della loro organizzazione;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it-IT" sz="1100" dirty="0"/>
              <a:t>Attività di partecipazione dei giovani: gruppi informali di giovani e/o organizzazioni giovanili hanno la possibilità di realizzare progetti di partecipazione attiva alla vita democratica a livello locale, regionale, nazionale ed europeo, realizzando percorsi di impegno dei giovani nella quotidianità.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625263" y="3692446"/>
            <a:ext cx="2622358" cy="4615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000" b="1" dirty="0">
                <a:solidFill>
                  <a:schemeClr val="tx1"/>
                </a:solidFill>
              </a:rPr>
              <a:t>Progetti di mobilità di breve periodo (KA153)</a:t>
            </a:r>
          </a:p>
          <a:p>
            <a:pPr lvl="0" algn="ctr"/>
            <a:r>
              <a:rPr lang="it-IT" sz="1000" b="1" dirty="0" smtClean="0">
                <a:solidFill>
                  <a:schemeClr val="tx1"/>
                </a:solidFill>
              </a:rPr>
              <a:t>Youth </a:t>
            </a:r>
            <a:r>
              <a:rPr lang="it-IT" sz="1000" b="1" dirty="0" err="1" smtClean="0">
                <a:solidFill>
                  <a:schemeClr val="tx1"/>
                </a:solidFill>
              </a:rPr>
              <a:t>Workers</a:t>
            </a:r>
            <a:endParaRPr lang="it-IT" sz="1000" b="1" dirty="0">
              <a:solidFill>
                <a:schemeClr val="tx1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421898" y="3151374"/>
            <a:ext cx="17696" cy="2488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14" idx="1"/>
          </p:cNvCxnSpPr>
          <p:nvPr/>
        </p:nvCxnSpPr>
        <p:spPr>
          <a:xfrm>
            <a:off x="406199" y="3923203"/>
            <a:ext cx="2190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406199" y="4482935"/>
            <a:ext cx="450319" cy="12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687917" y="4273780"/>
            <a:ext cx="2430712" cy="4183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100" b="1" dirty="0" smtClean="0">
                <a:solidFill>
                  <a:schemeClr val="tx1"/>
                </a:solidFill>
              </a:rPr>
              <a:t>Scambi virtuali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87917" y="5391697"/>
            <a:ext cx="2351219" cy="29843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000" b="1" dirty="0">
                <a:solidFill>
                  <a:schemeClr val="tx1"/>
                </a:solidFill>
              </a:rPr>
              <a:t>Azione </a:t>
            </a:r>
            <a:r>
              <a:rPr lang="it-IT" sz="1000" b="1" dirty="0" err="1">
                <a:solidFill>
                  <a:schemeClr val="tx1"/>
                </a:solidFill>
              </a:rPr>
              <a:t>DiscoverEU</a:t>
            </a:r>
            <a:r>
              <a:rPr lang="it-IT" sz="1000" b="1" dirty="0">
                <a:solidFill>
                  <a:schemeClr val="tx1"/>
                </a:solidFill>
              </a:rPr>
              <a:t> a favore </a:t>
            </a:r>
            <a:r>
              <a:rPr lang="it-IT" sz="1000" b="1" dirty="0" smtClean="0">
                <a:solidFill>
                  <a:schemeClr val="tx1"/>
                </a:solidFill>
              </a:rPr>
              <a:t>dell’inclusione (KA155)</a:t>
            </a:r>
            <a:endParaRPr lang="it-IT" sz="1000" b="1" dirty="0">
              <a:solidFill>
                <a:schemeClr val="tx1"/>
              </a:solidFill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425546" y="5613251"/>
            <a:ext cx="282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29"/>
          <p:cNvSpPr/>
          <p:nvPr/>
        </p:nvSpPr>
        <p:spPr>
          <a:xfrm>
            <a:off x="737479" y="4776953"/>
            <a:ext cx="2304034" cy="4183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100" b="1" dirty="0" smtClean="0">
                <a:solidFill>
                  <a:schemeClr val="tx1"/>
                </a:solidFill>
              </a:rPr>
              <a:t>Partecipazione dei giovani (kA154)</a:t>
            </a:r>
            <a:endParaRPr lang="it-IT" sz="1100" b="1" dirty="0">
              <a:solidFill>
                <a:schemeClr val="tx1"/>
              </a:solidFill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94" y="4986108"/>
            <a:ext cx="284245" cy="45719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6484336" y="2894355"/>
            <a:ext cx="2361713" cy="25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12529"/>
                </a:solidFill>
              </a:rPr>
              <a:t>Giovani europei uniti</a:t>
            </a:r>
            <a:endParaRPr lang="it-IT" dirty="0"/>
          </a:p>
        </p:txBody>
      </p:sp>
      <p:cxnSp>
        <p:nvCxnSpPr>
          <p:cNvPr id="37" name="Connettore 1 36"/>
          <p:cNvCxnSpPr/>
          <p:nvPr/>
        </p:nvCxnSpPr>
        <p:spPr>
          <a:xfrm>
            <a:off x="7469312" y="2554956"/>
            <a:ext cx="0" cy="311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3630935" y="3173259"/>
            <a:ext cx="41375" cy="2373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3628409" y="3923203"/>
            <a:ext cx="28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3685950" y="4733664"/>
            <a:ext cx="314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3713409" y="5540914"/>
            <a:ext cx="314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3952004" y="3791164"/>
            <a:ext cx="2304957" cy="43611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000" b="1" dirty="0">
                <a:solidFill>
                  <a:schemeClr val="tx1"/>
                </a:solidFill>
              </a:rPr>
              <a:t>Partenariati di cooperazione  presentati da ONG europee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4014542" y="4434609"/>
            <a:ext cx="1871404" cy="48091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Sviluppo delle capacità</a:t>
            </a:r>
          </a:p>
        </p:txBody>
      </p:sp>
      <p:sp>
        <p:nvSpPr>
          <p:cNvPr id="51" name="Rettangolo arrotondato 50"/>
          <p:cNvSpPr/>
          <p:nvPr/>
        </p:nvSpPr>
        <p:spPr>
          <a:xfrm>
            <a:off x="4081254" y="5195263"/>
            <a:ext cx="1846935" cy="4179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Progetti orientati al futuro</a:t>
            </a:r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8596" y="79376"/>
            <a:ext cx="2607097" cy="692707"/>
          </a:xfrm>
          <a:prstGeom prst="rect">
            <a:avLst/>
          </a:prstGeom>
        </p:spPr>
      </p:pic>
      <p:sp>
        <p:nvSpPr>
          <p:cNvPr id="54" name="Rettangolo 53"/>
          <p:cNvSpPr/>
          <p:nvPr/>
        </p:nvSpPr>
        <p:spPr>
          <a:xfrm>
            <a:off x="6157602" y="42272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Titillium Web"/>
              </a:rPr>
              <a:t>Corpo Europeo di Solidarietà</a:t>
            </a:r>
            <a:endParaRPr lang="it-IT" dirty="0">
              <a:solidFill>
                <a:srgbClr val="FF0000"/>
              </a:solidFill>
              <a:latin typeface="Titillium Web"/>
            </a:endParaRPr>
          </a:p>
          <a:p>
            <a:pPr algn="just"/>
            <a:r>
              <a:rPr lang="it-IT" dirty="0">
                <a:solidFill>
                  <a:srgbClr val="19191A"/>
                </a:solidFill>
                <a:latin typeface="Titillium Web"/>
              </a:rPr>
              <a:t>Il Corpo europeo di solidarietà offre opportunità di volontariato transfrontaliero, anche nel settore degli aiuti umanitari e di partecipazione a progetti locali di solidarietà per i giovani dai 18 ai 30 anni.</a:t>
            </a:r>
            <a:endParaRPr lang="it-IT" b="0" i="0" dirty="0">
              <a:solidFill>
                <a:srgbClr val="19191A"/>
              </a:solidFill>
              <a:effectLst/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69863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837" y="3355922"/>
            <a:ext cx="10515600" cy="1325563"/>
          </a:xfrm>
        </p:spPr>
        <p:txBody>
          <a:bodyPr>
            <a:normAutofit/>
          </a:bodyPr>
          <a:lstStyle/>
          <a:p>
            <a:pPr marL="12700" lvl="0">
              <a:lnSpc>
                <a:spcPct val="100000"/>
              </a:lnSpc>
              <a:spcBef>
                <a:spcPts val="95"/>
              </a:spcBef>
            </a:pPr>
            <a: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PREPARAZIONE</a:t>
            </a:r>
            <a:br>
              <a:rPr lang="it-IT" sz="3200" b="1" spc="-5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it-IT" sz="3200" b="1" spc="-5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94106" y="706967"/>
            <a:ext cx="5888293" cy="6151033"/>
          </a:xfrm>
        </p:spPr>
        <p:txBody>
          <a:bodyPr>
            <a:normAutofit fontScale="55000" lnSpcReduction="20000"/>
          </a:bodyPr>
          <a:lstStyle/>
          <a:p>
            <a:r>
              <a:rPr lang="it-IT" sz="5100" dirty="0">
                <a:solidFill>
                  <a:srgbClr val="002060"/>
                </a:solidFill>
              </a:rPr>
              <a:t>Pianificazione delle  attività</a:t>
            </a:r>
          </a:p>
          <a:p>
            <a:r>
              <a:rPr lang="it-IT" sz="5100" dirty="0">
                <a:solidFill>
                  <a:srgbClr val="002060"/>
                </a:solidFill>
              </a:rPr>
              <a:t>Individuazione del </a:t>
            </a:r>
            <a:r>
              <a:rPr lang="it-IT" sz="5100" dirty="0" smtClean="0">
                <a:solidFill>
                  <a:srgbClr val="002060"/>
                </a:solidFill>
              </a:rPr>
              <a:t>gruppo target/partecipante</a:t>
            </a:r>
          </a:p>
          <a:p>
            <a:r>
              <a:rPr lang="it-IT" sz="5100" dirty="0" smtClean="0">
                <a:solidFill>
                  <a:srgbClr val="002060"/>
                </a:solidFill>
              </a:rPr>
              <a:t>Preparazione </a:t>
            </a:r>
            <a:r>
              <a:rPr lang="it-IT" sz="5100" dirty="0">
                <a:solidFill>
                  <a:srgbClr val="002060"/>
                </a:solidFill>
              </a:rPr>
              <a:t>documentazione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5100" dirty="0" smtClean="0">
                <a:solidFill>
                  <a:srgbClr val="002060"/>
                </a:solidFill>
              </a:rPr>
              <a:t>Tutoraggio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5100" dirty="0" smtClean="0">
                <a:solidFill>
                  <a:srgbClr val="002060"/>
                </a:solidFill>
              </a:rPr>
              <a:t>Contratto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5100" dirty="0" smtClean="0">
                <a:solidFill>
                  <a:srgbClr val="002060"/>
                </a:solidFill>
              </a:rPr>
              <a:t>Delega</a:t>
            </a:r>
            <a:endParaRPr lang="it-IT" sz="51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5100" dirty="0" err="1" smtClean="0">
                <a:solidFill>
                  <a:srgbClr val="002060"/>
                </a:solidFill>
              </a:rPr>
              <a:t>Europass</a:t>
            </a:r>
            <a:r>
              <a:rPr lang="it-IT" sz="51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5100" dirty="0" err="1" smtClean="0">
                <a:solidFill>
                  <a:srgbClr val="002060"/>
                </a:solidFill>
              </a:rPr>
              <a:t>Europass</a:t>
            </a:r>
            <a:r>
              <a:rPr lang="it-IT" sz="5100" dirty="0" smtClean="0">
                <a:solidFill>
                  <a:srgbClr val="002060"/>
                </a:solidFill>
              </a:rPr>
              <a:t> </a:t>
            </a:r>
            <a:r>
              <a:rPr lang="it-IT" sz="5100" dirty="0" err="1" smtClean="0">
                <a:solidFill>
                  <a:srgbClr val="002060"/>
                </a:solidFill>
              </a:rPr>
              <a:t>anpal</a:t>
            </a:r>
            <a:endParaRPr lang="it-IT" sz="51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5100" dirty="0" smtClean="0">
                <a:solidFill>
                  <a:srgbClr val="002060"/>
                </a:solidFill>
              </a:rPr>
              <a:t>Acquisto </a:t>
            </a:r>
            <a:r>
              <a:rPr lang="it-IT" sz="5100" dirty="0">
                <a:solidFill>
                  <a:srgbClr val="002060"/>
                </a:solidFill>
              </a:rPr>
              <a:t>titoli di viaggio</a:t>
            </a:r>
          </a:p>
          <a:p>
            <a:r>
              <a:rPr lang="it-IT" sz="5100" dirty="0">
                <a:solidFill>
                  <a:srgbClr val="002060"/>
                </a:solidFill>
              </a:rPr>
              <a:t>Sinergia con </a:t>
            </a:r>
            <a:r>
              <a:rPr lang="it-IT" sz="5100" dirty="0" err="1">
                <a:solidFill>
                  <a:srgbClr val="002060"/>
                </a:solidFill>
              </a:rPr>
              <a:t>eTwinning</a:t>
            </a:r>
            <a:endParaRPr lang="it-IT" sz="5100" dirty="0">
              <a:solidFill>
                <a:srgbClr val="002060"/>
              </a:solidFill>
            </a:endParaRPr>
          </a:p>
          <a:p>
            <a:r>
              <a:rPr lang="it-IT" sz="5100" dirty="0">
                <a:solidFill>
                  <a:srgbClr val="002060"/>
                </a:solidFill>
              </a:rPr>
              <a:t>Sviluppo del </a:t>
            </a:r>
            <a:r>
              <a:rPr lang="it-IT" sz="5100" dirty="0" smtClean="0">
                <a:solidFill>
                  <a:srgbClr val="002060"/>
                </a:solidFill>
              </a:rPr>
              <a:t>programma </a:t>
            </a:r>
            <a:r>
              <a:rPr lang="it-IT" sz="5100" dirty="0">
                <a:solidFill>
                  <a:srgbClr val="002060"/>
                </a:solidFill>
              </a:rPr>
              <a:t>di lavoro</a:t>
            </a:r>
          </a:p>
          <a:p>
            <a:r>
              <a:rPr lang="it-IT" sz="5100" dirty="0">
                <a:solidFill>
                  <a:srgbClr val="002060"/>
                </a:solidFill>
              </a:rPr>
              <a:t>Inserimento mobilità nel BM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/>
            </a:r>
            <a:br>
              <a:rPr lang="it-IT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637" y="5890086"/>
            <a:ext cx="2450804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0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1430</Words>
  <Application>Microsoft Office PowerPoint</Application>
  <PresentationFormat>Widescreen</PresentationFormat>
  <Paragraphs>182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Carlito</vt:lpstr>
      <vt:lpstr>Roboto</vt:lpstr>
      <vt:lpstr>Titillium Web</vt:lpstr>
      <vt:lpstr>Wingdings</vt:lpstr>
      <vt:lpstr>Tema di Office</vt:lpstr>
      <vt:lpstr>An overview of all Erasmus+ Actions</vt:lpstr>
      <vt:lpstr>Presentazione standard di PowerPoint</vt:lpstr>
      <vt:lpstr>PRIORITÀ ORIZZONTALI</vt:lpstr>
      <vt:lpstr>LE OPPORTUNITÀ PER LA SCUOLA</vt:lpstr>
      <vt:lpstr>LE OPPORTUNITÀ PER GLI ADULTI</vt:lpstr>
      <vt:lpstr>LE OPPORTUNITÀ PER L’ISTRUZIONE SUPERIORE</vt:lpstr>
      <vt:lpstr>LE OPPORTUNITÀ PER L’ISTRUZIONE PROFESSIONALE</vt:lpstr>
      <vt:lpstr>LE OPPORTUNITÀ PER I GIOVANI</vt:lpstr>
      <vt:lpstr>PREPARAZIONE </vt:lpstr>
      <vt:lpstr>IMPLEMENTAZIONE  </vt:lpstr>
      <vt:lpstr>FOLLOW-UP</vt:lpstr>
      <vt:lpstr>RISORSE A SUPPORTO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all Erasmus+ Actions</dc:title>
  <dc:creator>ITT MALAFARINA</dc:creator>
  <cp:lastModifiedBy>Account Microsoft</cp:lastModifiedBy>
  <cp:revision>32</cp:revision>
  <dcterms:created xsi:type="dcterms:W3CDTF">2024-10-31T10:27:15Z</dcterms:created>
  <dcterms:modified xsi:type="dcterms:W3CDTF">2025-06-08T17:08:34Z</dcterms:modified>
</cp:coreProperties>
</file>